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obby Jones Soft" charset="1" panose="00000000000000000000"/>
      <p:regular r:id="rId20"/>
    </p:embeddedFont>
    <p:embeddedFont>
      <p:font typeface="Coco Gothic Bold" charset="1" panose="00000000000000000000"/>
      <p:regular r:id="rId21"/>
    </p:embeddedFont>
    <p:embeddedFont>
      <p:font typeface="Coco Gothic" charset="1" panose="00000000000000000000"/>
      <p:regular r:id="rId22"/>
    </p:embeddedFont>
    <p:embeddedFont>
      <p:font typeface="Coco Gothic Bold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03.png" Type="http://schemas.openxmlformats.org/officeDocument/2006/relationships/image"/><Relationship Id="rId14" Target="../media/image104.svg" Type="http://schemas.openxmlformats.org/officeDocument/2006/relationships/image"/><Relationship Id="rId15" Target="../media/image105.png" Type="http://schemas.openxmlformats.org/officeDocument/2006/relationships/image"/><Relationship Id="rId16" Target="../media/image106.png" Type="http://schemas.openxmlformats.org/officeDocument/2006/relationships/image"/><Relationship Id="rId17" Target="../media/image107.png" Type="http://schemas.openxmlformats.org/officeDocument/2006/relationships/image"/><Relationship Id="rId18" Target="../media/image108.png" Type="http://schemas.openxmlformats.org/officeDocument/2006/relationships/image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Relationship Id="rId8" Target="../media/image100.pn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03.png" Type="http://schemas.openxmlformats.org/officeDocument/2006/relationships/image"/><Relationship Id="rId14" Target="../media/image104.svg" Type="http://schemas.openxmlformats.org/officeDocument/2006/relationships/image"/><Relationship Id="rId15" Target="../media/image111.png" Type="http://schemas.openxmlformats.org/officeDocument/2006/relationships/image"/><Relationship Id="rId16" Target="../media/image112.png" Type="http://schemas.openxmlformats.org/officeDocument/2006/relationships/image"/><Relationship Id="rId17" Target="../media/image113.png" Type="http://schemas.openxmlformats.org/officeDocument/2006/relationships/image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09.png" Type="http://schemas.openxmlformats.org/officeDocument/2006/relationships/image"/><Relationship Id="rId7" Target="../media/image99.png" Type="http://schemas.openxmlformats.org/officeDocument/2006/relationships/image"/><Relationship Id="rId8" Target="../media/image110.pn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03.png" Type="http://schemas.openxmlformats.org/officeDocument/2006/relationships/image"/><Relationship Id="rId14" Target="../media/image104.svg" Type="http://schemas.openxmlformats.org/officeDocument/2006/relationships/image"/><Relationship Id="rId15" Target="../media/image116.png" Type="http://schemas.openxmlformats.org/officeDocument/2006/relationships/image"/><Relationship Id="rId16" Target="../media/image117.png" Type="http://schemas.openxmlformats.org/officeDocument/2006/relationships/image"/><Relationship Id="rId17" Target="../media/image118.png" Type="http://schemas.openxmlformats.org/officeDocument/2006/relationships/image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14.png" Type="http://schemas.openxmlformats.org/officeDocument/2006/relationships/image"/><Relationship Id="rId7" Target="../media/image99.png" Type="http://schemas.openxmlformats.org/officeDocument/2006/relationships/image"/><Relationship Id="rId8" Target="../media/image115.pn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19.png" Type="http://schemas.openxmlformats.org/officeDocument/2006/relationships/image"/><Relationship Id="rId17" Target="../media/image1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19.png" Type="http://schemas.openxmlformats.org/officeDocument/2006/relationships/image"/><Relationship Id="rId17" Target="../media/image1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17" Target="../media/image21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41.png" Type="http://schemas.openxmlformats.org/officeDocument/2006/relationships/image"/><Relationship Id="rId16" Target="../media/image42.svg" Type="http://schemas.openxmlformats.org/officeDocument/2006/relationships/image"/><Relationship Id="rId17" Target="../media/image43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2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54.png" Type="http://schemas.openxmlformats.org/officeDocument/2006/relationships/image"/><Relationship Id="rId18" Target="../media/image55.svg" Type="http://schemas.openxmlformats.org/officeDocument/2006/relationships/image"/><Relationship Id="rId19" Target="../media/image15.png" Type="http://schemas.openxmlformats.org/officeDocument/2006/relationships/image"/><Relationship Id="rId2" Target="../media/image44.png" Type="http://schemas.openxmlformats.org/officeDocument/2006/relationships/image"/><Relationship Id="rId20" Target="../media/image16.svg" Type="http://schemas.openxmlformats.org/officeDocument/2006/relationships/image"/><Relationship Id="rId3" Target="../media/image4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6.png" Type="http://schemas.openxmlformats.org/officeDocument/2006/relationships/image"/><Relationship Id="rId7" Target="../media/image47.jpe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16" Target="../media/image62.png" Type="http://schemas.openxmlformats.org/officeDocument/2006/relationships/image"/><Relationship Id="rId17" Target="../media/image63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1.png" Type="http://schemas.openxmlformats.org/officeDocument/2006/relationships/image"/><Relationship Id="rId20" Target="../media/image15.png" Type="http://schemas.openxmlformats.org/officeDocument/2006/relationships/image"/><Relationship Id="rId21" Target="../media/image16.svg" Type="http://schemas.openxmlformats.org/officeDocument/2006/relationships/image"/><Relationship Id="rId22" Target="../media/image64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71.png" Type="http://schemas.openxmlformats.org/officeDocument/2006/relationships/image"/><Relationship Id="rId17" Target="../media/image72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67.jpe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5.png" Type="http://schemas.openxmlformats.org/officeDocument/2006/relationships/image"/><Relationship Id="rId17" Target="../media/image76.png" Type="http://schemas.openxmlformats.org/officeDocument/2006/relationships/image"/><Relationship Id="rId18" Target="../media/image77.pn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48.png" Type="http://schemas.openxmlformats.org/officeDocument/2006/relationships/image"/><Relationship Id="rId14" Target="../media/image49.svg" Type="http://schemas.openxmlformats.org/officeDocument/2006/relationships/image"/><Relationship Id="rId15" Target="../media/image81.png" Type="http://schemas.openxmlformats.org/officeDocument/2006/relationships/image"/><Relationship Id="rId16" Target="../media/image82.png" Type="http://schemas.openxmlformats.org/officeDocument/2006/relationships/image"/><Relationship Id="rId17" Target="../media/image83.png" Type="http://schemas.openxmlformats.org/officeDocument/2006/relationships/image"/><Relationship Id="rId18" Target="../media/image84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svg" Type="http://schemas.openxmlformats.org/officeDocument/2006/relationships/image"/><Relationship Id="rId11" Target="../media/image89.png" Type="http://schemas.openxmlformats.org/officeDocument/2006/relationships/image"/><Relationship Id="rId12" Target="../media/image90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91.png" Type="http://schemas.openxmlformats.org/officeDocument/2006/relationships/image"/><Relationship Id="rId16" Target="../media/image92.png" Type="http://schemas.openxmlformats.org/officeDocument/2006/relationships/image"/><Relationship Id="rId17" Target="../media/image93.png" Type="http://schemas.openxmlformats.org/officeDocument/2006/relationships/image"/><Relationship Id="rId18" Target="../media/image94.png" Type="http://schemas.openxmlformats.org/officeDocument/2006/relationships/image"/><Relationship Id="rId19" Target="../media/image95.png" Type="http://schemas.openxmlformats.org/officeDocument/2006/relationships/image"/><Relationship Id="rId2" Target="../media/image85.png" Type="http://schemas.openxmlformats.org/officeDocument/2006/relationships/image"/><Relationship Id="rId3" Target="../media/image86.svg" Type="http://schemas.openxmlformats.org/officeDocument/2006/relationships/image"/><Relationship Id="rId4" Target="../media/image22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8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C4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" y="1488359"/>
            <a:ext cx="4250776" cy="4963751"/>
          </a:xfrm>
          <a:custGeom>
            <a:avLst/>
            <a:gdLst/>
            <a:ahLst/>
            <a:cxnLst/>
            <a:rect r="r" b="b" t="t" l="l"/>
            <a:pathLst>
              <a:path h="4963751" w="4250776">
                <a:moveTo>
                  <a:pt x="0" y="0"/>
                </a:moveTo>
                <a:lnTo>
                  <a:pt x="4250776" y="0"/>
                </a:lnTo>
                <a:lnTo>
                  <a:pt x="4250776" y="4963751"/>
                </a:lnTo>
                <a:lnTo>
                  <a:pt x="0" y="496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03487" y="334566"/>
            <a:ext cx="3065585" cy="3026568"/>
          </a:xfrm>
          <a:custGeom>
            <a:avLst/>
            <a:gdLst/>
            <a:ahLst/>
            <a:cxnLst/>
            <a:rect r="r" b="b" t="t" l="l"/>
            <a:pathLst>
              <a:path h="3026568" w="3065585">
                <a:moveTo>
                  <a:pt x="0" y="0"/>
                </a:moveTo>
                <a:lnTo>
                  <a:pt x="3065585" y="0"/>
                </a:lnTo>
                <a:lnTo>
                  <a:pt x="3065585" y="3026568"/>
                </a:lnTo>
                <a:lnTo>
                  <a:pt x="0" y="3026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29212" y="6231809"/>
            <a:ext cx="3993900" cy="4298718"/>
          </a:xfrm>
          <a:custGeom>
            <a:avLst/>
            <a:gdLst/>
            <a:ahLst/>
            <a:cxnLst/>
            <a:rect r="r" b="b" t="t" l="l"/>
            <a:pathLst>
              <a:path h="4298718" w="3993900">
                <a:moveTo>
                  <a:pt x="0" y="0"/>
                </a:moveTo>
                <a:lnTo>
                  <a:pt x="3993900" y="0"/>
                </a:lnTo>
                <a:lnTo>
                  <a:pt x="3993900" y="4298718"/>
                </a:lnTo>
                <a:lnTo>
                  <a:pt x="0" y="4298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16525" y="1771650"/>
            <a:ext cx="7315200" cy="7315200"/>
          </a:xfrm>
          <a:custGeom>
            <a:avLst/>
            <a:gdLst/>
            <a:ahLst/>
            <a:cxnLst/>
            <a:rect r="r" b="b" t="t" l="l"/>
            <a:pathLst>
              <a:path h="7315200" w="7315200">
                <a:moveTo>
                  <a:pt x="0" y="0"/>
                </a:moveTo>
                <a:lnTo>
                  <a:pt x="7315200" y="0"/>
                </a:lnTo>
                <a:lnTo>
                  <a:pt x="73152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812" t="-13775" r="-5835" b="-1052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37438" y="1488359"/>
            <a:ext cx="7315200" cy="7315200"/>
            <a:chOff x="0" y="0"/>
            <a:chExt cx="1906568" cy="19065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6568" cy="1906568"/>
            </a:xfrm>
            <a:custGeom>
              <a:avLst/>
              <a:gdLst/>
              <a:ahLst/>
              <a:cxnLst/>
              <a:rect r="r" b="b" t="t" l="l"/>
              <a:pathLst>
                <a:path h="1906568" w="1906568">
                  <a:moveTo>
                    <a:pt x="0" y="0"/>
                  </a:moveTo>
                  <a:lnTo>
                    <a:pt x="1906568" y="0"/>
                  </a:lnTo>
                  <a:lnTo>
                    <a:pt x="1906568" y="1906568"/>
                  </a:lnTo>
                  <a:lnTo>
                    <a:pt x="0" y="1906568"/>
                  </a:lnTo>
                  <a:close/>
                </a:path>
              </a:pathLst>
            </a:custGeom>
            <a:solidFill>
              <a:srgbClr val="F9F7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906568" cy="1925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01929" y="3860981"/>
            <a:ext cx="5751389" cy="2307537"/>
            <a:chOff x="0" y="0"/>
            <a:chExt cx="7668519" cy="3076716"/>
          </a:xfrm>
        </p:grpSpPr>
        <p:sp>
          <p:nvSpPr>
            <p:cNvPr name="Freeform 10" id="10"/>
            <p:cNvSpPr/>
            <p:nvPr/>
          </p:nvSpPr>
          <p:spPr>
            <a:xfrm flipH="false" flipV="false" rot="-7281663">
              <a:off x="20387" y="204867"/>
              <a:ext cx="740091" cy="463400"/>
            </a:xfrm>
            <a:custGeom>
              <a:avLst/>
              <a:gdLst/>
              <a:ahLst/>
              <a:cxnLst/>
              <a:rect r="r" b="b" t="t" l="l"/>
              <a:pathLst>
                <a:path h="463400" w="740091">
                  <a:moveTo>
                    <a:pt x="0" y="0"/>
                  </a:moveTo>
                  <a:lnTo>
                    <a:pt x="740090" y="0"/>
                  </a:lnTo>
                  <a:lnTo>
                    <a:pt x="740090" y="463400"/>
                  </a:lnTo>
                  <a:lnTo>
                    <a:pt x="0" y="46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49714" t="-266887" r="-57453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7800311">
              <a:off x="6266253" y="1686113"/>
              <a:ext cx="1172725" cy="1146122"/>
            </a:xfrm>
            <a:custGeom>
              <a:avLst/>
              <a:gdLst/>
              <a:ahLst/>
              <a:cxnLst/>
              <a:rect r="r" b="b" t="t" l="l"/>
              <a:pathLst>
                <a:path h="1146122" w="1172725">
                  <a:moveTo>
                    <a:pt x="0" y="0"/>
                  </a:moveTo>
                  <a:lnTo>
                    <a:pt x="1172725" y="0"/>
                  </a:lnTo>
                  <a:lnTo>
                    <a:pt x="1172725" y="1146122"/>
                  </a:lnTo>
                  <a:lnTo>
                    <a:pt x="0" y="1146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-48339" r="-3074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604338" y="4761208"/>
            <a:ext cx="2288218" cy="2415585"/>
          </a:xfrm>
          <a:custGeom>
            <a:avLst/>
            <a:gdLst/>
            <a:ahLst/>
            <a:cxnLst/>
            <a:rect r="r" b="b" t="t" l="l"/>
            <a:pathLst>
              <a:path h="2415585" w="2288218">
                <a:moveTo>
                  <a:pt x="0" y="0"/>
                </a:moveTo>
                <a:lnTo>
                  <a:pt x="2288217" y="0"/>
                </a:lnTo>
                <a:lnTo>
                  <a:pt x="2288217" y="2415585"/>
                </a:lnTo>
                <a:lnTo>
                  <a:pt x="0" y="24155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10228441">
            <a:off x="14719430" y="423472"/>
            <a:ext cx="2456646" cy="1210456"/>
          </a:xfrm>
          <a:custGeom>
            <a:avLst/>
            <a:gdLst/>
            <a:ahLst/>
            <a:cxnLst/>
            <a:rect r="r" b="b" t="t" l="l"/>
            <a:pathLst>
              <a:path h="1210456" w="2456646">
                <a:moveTo>
                  <a:pt x="0" y="0"/>
                </a:moveTo>
                <a:lnTo>
                  <a:pt x="2456646" y="0"/>
                </a:lnTo>
                <a:lnTo>
                  <a:pt x="2456646" y="1210456"/>
                </a:lnTo>
                <a:lnTo>
                  <a:pt x="0" y="12104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5400000">
            <a:off x="1816820" y="1269280"/>
            <a:ext cx="7315200" cy="8319940"/>
          </a:xfrm>
          <a:custGeom>
            <a:avLst/>
            <a:gdLst/>
            <a:ahLst/>
            <a:cxnLst/>
            <a:rect r="r" b="b" t="t" l="l"/>
            <a:pathLst>
              <a:path h="8319940" w="7315200">
                <a:moveTo>
                  <a:pt x="0" y="8319940"/>
                </a:moveTo>
                <a:lnTo>
                  <a:pt x="0" y="0"/>
                </a:lnTo>
                <a:lnTo>
                  <a:pt x="7315200" y="0"/>
                </a:lnTo>
                <a:lnTo>
                  <a:pt x="7315200" y="8319940"/>
                </a:lnTo>
                <a:lnTo>
                  <a:pt x="0" y="831994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7083" t="-10178" r="-7013" b="-1130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488359"/>
            <a:ext cx="8324850" cy="7310282"/>
          </a:xfrm>
          <a:custGeom>
            <a:avLst/>
            <a:gdLst/>
            <a:ahLst/>
            <a:cxnLst/>
            <a:rect r="r" b="b" t="t" l="l"/>
            <a:pathLst>
              <a:path h="7310282" w="8324850">
                <a:moveTo>
                  <a:pt x="0" y="0"/>
                </a:moveTo>
                <a:lnTo>
                  <a:pt x="8324850" y="0"/>
                </a:lnTo>
                <a:lnTo>
                  <a:pt x="8324850" y="7310282"/>
                </a:lnTo>
                <a:lnTo>
                  <a:pt x="0" y="73102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17854" t="-36311" r="-112266" b="-11717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5067300" y="1869359"/>
            <a:ext cx="247650" cy="2476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845854" y="1261145"/>
            <a:ext cx="1498366" cy="449510"/>
          </a:xfrm>
          <a:custGeom>
            <a:avLst/>
            <a:gdLst/>
            <a:ahLst/>
            <a:cxnLst/>
            <a:rect r="r" b="b" t="t" l="l"/>
            <a:pathLst>
              <a:path h="449510" w="1498366">
                <a:moveTo>
                  <a:pt x="0" y="0"/>
                </a:moveTo>
                <a:lnTo>
                  <a:pt x="1498367" y="0"/>
                </a:lnTo>
                <a:lnTo>
                  <a:pt x="1498367" y="449510"/>
                </a:lnTo>
                <a:lnTo>
                  <a:pt x="0" y="44951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80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578200" y="1803149"/>
            <a:ext cx="7007945" cy="66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42"/>
              </a:lnSpc>
              <a:spcBef>
                <a:spcPct val="0"/>
              </a:spcBef>
            </a:pPr>
            <a:r>
              <a:rPr lang="en-US" sz="4675" spc="-46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WHAT YOU WILL LEARN</a:t>
            </a:r>
          </a:p>
        </p:txBody>
      </p:sp>
      <p:sp>
        <p:nvSpPr>
          <p:cNvPr name="AutoShape 21" id="21"/>
          <p:cNvSpPr/>
          <p:nvPr/>
        </p:nvSpPr>
        <p:spPr>
          <a:xfrm flipH="true">
            <a:off x="5191125" y="1485900"/>
            <a:ext cx="577025" cy="507284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1051268" y="1735280"/>
            <a:ext cx="5087538" cy="6971927"/>
          </a:xfrm>
          <a:custGeom>
            <a:avLst/>
            <a:gdLst/>
            <a:ahLst/>
            <a:cxnLst/>
            <a:rect r="r" b="b" t="t" l="l"/>
            <a:pathLst>
              <a:path h="6971927" w="5087538">
                <a:moveTo>
                  <a:pt x="0" y="0"/>
                </a:moveTo>
                <a:lnTo>
                  <a:pt x="5087539" y="0"/>
                </a:lnTo>
                <a:lnTo>
                  <a:pt x="5087539" y="6971927"/>
                </a:lnTo>
                <a:lnTo>
                  <a:pt x="0" y="697192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-6457" r="0" b="-6457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42693" y="2659502"/>
            <a:ext cx="9144514" cy="515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908" indent="-441454" lvl="1">
              <a:lnSpc>
                <a:spcPts val="4498"/>
              </a:lnSpc>
              <a:spcBef>
                <a:spcPct val="0"/>
              </a:spcBef>
              <a:buFont typeface="Arial"/>
              <a:buChar char="•"/>
            </a:pPr>
            <a:r>
              <a:rPr lang="en-US" sz="4089" spc="-40" strike="noStrike" u="none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WHAT ARE DRUGS?</a:t>
            </a:r>
          </a:p>
          <a:p>
            <a:pPr algn="l" marL="882908" indent="-441454" lvl="1">
              <a:lnSpc>
                <a:spcPts val="4498"/>
              </a:lnSpc>
              <a:spcBef>
                <a:spcPct val="0"/>
              </a:spcBef>
              <a:buFont typeface="Arial"/>
              <a:buChar char="•"/>
            </a:pPr>
            <a:r>
              <a:rPr lang="en-US" sz="4089" spc="-40" strike="noStrike" u="none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TYPES OF DRUGS (USEFUL &amp; HARMFUL).</a:t>
            </a:r>
          </a:p>
          <a:p>
            <a:pPr algn="l" marL="882908" indent="-441454" lvl="1">
              <a:lnSpc>
                <a:spcPts val="4498"/>
              </a:lnSpc>
              <a:spcBef>
                <a:spcPct val="0"/>
              </a:spcBef>
              <a:buFont typeface="Arial"/>
              <a:buChar char="•"/>
            </a:pPr>
            <a:r>
              <a:rPr lang="en-US" sz="4089" spc="-40" strike="noStrike" u="none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DRUG ABUSE AND ADDICTION.</a:t>
            </a:r>
          </a:p>
          <a:p>
            <a:pPr algn="l" marL="882908" indent="-441454" lvl="1">
              <a:lnSpc>
                <a:spcPts val="4498"/>
              </a:lnSpc>
              <a:spcBef>
                <a:spcPct val="0"/>
              </a:spcBef>
              <a:buFont typeface="Arial"/>
              <a:buChar char="•"/>
            </a:pPr>
            <a:r>
              <a:rPr lang="en-US" sz="4089" spc="-40" strike="noStrike" u="none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EFFECTS OF DRUGS ON THE BODY AND BRAIN.</a:t>
            </a:r>
          </a:p>
          <a:p>
            <a:pPr algn="l" marL="882908" indent="-441454" lvl="1">
              <a:lnSpc>
                <a:spcPts val="4498"/>
              </a:lnSpc>
              <a:spcBef>
                <a:spcPct val="0"/>
              </a:spcBef>
              <a:buFont typeface="Arial"/>
              <a:buChar char="•"/>
            </a:pPr>
            <a:r>
              <a:rPr lang="en-US" sz="4089" spc="-40" strike="noStrike" u="none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ALCOHOLISM AND DANGERS OF ALCOHOL.</a:t>
            </a:r>
          </a:p>
          <a:p>
            <a:pPr algn="l" marL="882908" indent="-441454" lvl="1">
              <a:lnSpc>
                <a:spcPts val="4498"/>
              </a:lnSpc>
              <a:spcBef>
                <a:spcPct val="0"/>
              </a:spcBef>
              <a:buFont typeface="Arial"/>
              <a:buChar char="•"/>
            </a:pPr>
            <a:r>
              <a:rPr lang="en-US" sz="4089" spc="-40" strike="noStrike" u="none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SMOKING AND LUNG CANCER.</a:t>
            </a:r>
          </a:p>
          <a:p>
            <a:pPr algn="l" marL="882908" indent="-441454" lvl="1">
              <a:lnSpc>
                <a:spcPts val="4498"/>
              </a:lnSpc>
              <a:spcBef>
                <a:spcPct val="0"/>
              </a:spcBef>
              <a:buFont typeface="Arial"/>
              <a:buChar char="•"/>
            </a:pPr>
            <a:r>
              <a:rPr lang="en-US" sz="4089" spc="-40" strike="noStrike" u="none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QAT CHEWING PROBLEMS.</a:t>
            </a:r>
          </a:p>
          <a:p>
            <a:pPr algn="l" marL="882908" indent="-441454" lvl="1">
              <a:lnSpc>
                <a:spcPts val="4498"/>
              </a:lnSpc>
              <a:spcBef>
                <a:spcPct val="0"/>
              </a:spcBef>
              <a:buFont typeface="Arial"/>
              <a:buChar char="•"/>
            </a:pPr>
            <a:r>
              <a:rPr lang="en-US" sz="4089" spc="-40" strike="noStrike" u="none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GLUE SNIFFING AND ITS RISKS.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0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2697" y="1314450"/>
            <a:ext cx="11204879" cy="8231534"/>
          </a:xfrm>
          <a:custGeom>
            <a:avLst/>
            <a:gdLst/>
            <a:ahLst/>
            <a:cxnLst/>
            <a:rect r="r" b="b" t="t" l="l"/>
            <a:pathLst>
              <a:path h="8231534" w="11204879">
                <a:moveTo>
                  <a:pt x="0" y="0"/>
                </a:moveTo>
                <a:lnTo>
                  <a:pt x="11204879" y="0"/>
                </a:lnTo>
                <a:lnTo>
                  <a:pt x="11204879" y="8231534"/>
                </a:lnTo>
                <a:lnTo>
                  <a:pt x="0" y="823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01" t="-56987" r="-7879" b="-134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458760" y="589679"/>
            <a:ext cx="11800540" cy="8666807"/>
          </a:xfrm>
          <a:custGeom>
            <a:avLst/>
            <a:gdLst/>
            <a:ahLst/>
            <a:cxnLst/>
            <a:rect r="r" b="b" t="t" l="l"/>
            <a:pathLst>
              <a:path h="8666807" w="11800540">
                <a:moveTo>
                  <a:pt x="0" y="0"/>
                </a:moveTo>
                <a:lnTo>
                  <a:pt x="11800540" y="0"/>
                </a:lnTo>
                <a:lnTo>
                  <a:pt x="11800540" y="8666806"/>
                </a:lnTo>
                <a:lnTo>
                  <a:pt x="0" y="866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86" t="-25117" r="-8760" b="-3035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877508" y="1392544"/>
            <a:ext cx="3509835" cy="2594697"/>
            <a:chOff x="0" y="0"/>
            <a:chExt cx="638763" cy="472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6"/>
              <a:stretch>
                <a:fillRect l="-11042" t="0" r="-1104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800378">
            <a:off x="-1800142" y="7171483"/>
            <a:ext cx="7926339" cy="2155929"/>
          </a:xfrm>
          <a:custGeom>
            <a:avLst/>
            <a:gdLst/>
            <a:ahLst/>
            <a:cxnLst/>
            <a:rect r="r" b="b" t="t" l="l"/>
            <a:pathLst>
              <a:path h="2155929" w="7926339">
                <a:moveTo>
                  <a:pt x="0" y="0"/>
                </a:moveTo>
                <a:lnTo>
                  <a:pt x="7926339" y="0"/>
                </a:lnTo>
                <a:lnTo>
                  <a:pt x="7926339" y="2155929"/>
                </a:lnTo>
                <a:lnTo>
                  <a:pt x="0" y="2155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 l="0" t="0" r="-4362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08174" y="1434410"/>
            <a:ext cx="3453203" cy="2552831"/>
            <a:chOff x="0" y="0"/>
            <a:chExt cx="638763" cy="472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8"/>
              <a:stretch>
                <a:fillRect l="-15712" t="0" r="-1571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4799" y="5959881"/>
            <a:ext cx="4542112" cy="4077523"/>
            <a:chOff x="0" y="0"/>
            <a:chExt cx="6056149" cy="5436698"/>
          </a:xfrm>
        </p:grpSpPr>
        <p:sp>
          <p:nvSpPr>
            <p:cNvPr name="Freeform 10" id="10"/>
            <p:cNvSpPr/>
            <p:nvPr/>
          </p:nvSpPr>
          <p:spPr>
            <a:xfrm flipH="false" flipV="false" rot="364115">
              <a:off x="218625" y="393774"/>
              <a:ext cx="4752926" cy="4387907"/>
            </a:xfrm>
            <a:custGeom>
              <a:avLst/>
              <a:gdLst/>
              <a:ahLst/>
              <a:cxnLst/>
              <a:rect r="r" b="b" t="t" l="l"/>
              <a:pathLst>
                <a:path h="4387907" w="4752926">
                  <a:moveTo>
                    <a:pt x="0" y="0"/>
                  </a:moveTo>
                  <a:lnTo>
                    <a:pt x="4752926" y="0"/>
                  </a:lnTo>
                  <a:lnTo>
                    <a:pt x="4752926" y="4387907"/>
                  </a:lnTo>
                  <a:lnTo>
                    <a:pt x="0" y="4387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8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-7451113">
              <a:off x="2830628" y="2821514"/>
              <a:ext cx="3275528" cy="1613942"/>
            </a:xfrm>
            <a:custGeom>
              <a:avLst/>
              <a:gdLst/>
              <a:ahLst/>
              <a:cxnLst/>
              <a:rect r="r" b="b" t="t" l="l"/>
              <a:pathLst>
                <a:path h="1613942" w="3275528">
                  <a:moveTo>
                    <a:pt x="0" y="0"/>
                  </a:moveTo>
                  <a:lnTo>
                    <a:pt x="3275527" y="0"/>
                  </a:lnTo>
                  <a:lnTo>
                    <a:pt x="3275527" y="1613942"/>
                  </a:lnTo>
                  <a:lnTo>
                    <a:pt x="0" y="1613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6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3768751">
              <a:off x="752960" y="1018555"/>
              <a:ext cx="3275528" cy="1613942"/>
            </a:xfrm>
            <a:custGeom>
              <a:avLst/>
              <a:gdLst/>
              <a:ahLst/>
              <a:cxnLst/>
              <a:rect r="r" b="b" t="t" l="l"/>
              <a:pathLst>
                <a:path h="1613942" w="3275528">
                  <a:moveTo>
                    <a:pt x="0" y="0"/>
                  </a:moveTo>
                  <a:lnTo>
                    <a:pt x="3275528" y="0"/>
                  </a:lnTo>
                  <a:lnTo>
                    <a:pt x="3275528" y="1613941"/>
                  </a:lnTo>
                  <a:lnTo>
                    <a:pt x="0" y="161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6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-418494" y="6408885"/>
            <a:ext cx="4383519" cy="4112538"/>
          </a:xfrm>
          <a:custGeom>
            <a:avLst/>
            <a:gdLst/>
            <a:ahLst/>
            <a:cxnLst/>
            <a:rect r="r" b="b" t="t" l="l"/>
            <a:pathLst>
              <a:path h="4112538" w="4383519">
                <a:moveTo>
                  <a:pt x="0" y="0"/>
                </a:moveTo>
                <a:lnTo>
                  <a:pt x="4383519" y="0"/>
                </a:lnTo>
                <a:lnTo>
                  <a:pt x="4383519" y="4112538"/>
                </a:lnTo>
                <a:lnTo>
                  <a:pt x="0" y="4112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>
            <a:off x="11359030" y="589679"/>
            <a:ext cx="297836" cy="438996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1534775" y="1028700"/>
            <a:ext cx="247650" cy="2476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680476" y="1392544"/>
            <a:ext cx="3453203" cy="2552831"/>
            <a:chOff x="0" y="0"/>
            <a:chExt cx="638763" cy="4722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5"/>
              <a:stretch>
                <a:fillRect l="-5444" t="0" r="-5444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739346" y="5334000"/>
            <a:ext cx="3509835" cy="2594697"/>
            <a:chOff x="0" y="0"/>
            <a:chExt cx="638763" cy="4722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6"/>
              <a:stretch>
                <a:fillRect l="0" t="-32607" r="0" b="-32607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808174" y="5334000"/>
            <a:ext cx="3509835" cy="2594697"/>
            <a:chOff x="0" y="0"/>
            <a:chExt cx="638763" cy="47221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7"/>
              <a:stretch>
                <a:fillRect l="0" t="-17634" r="0" b="-17634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652160" y="5334000"/>
            <a:ext cx="3509835" cy="2594697"/>
            <a:chOff x="0" y="0"/>
            <a:chExt cx="638763" cy="4722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8"/>
              <a:stretch>
                <a:fillRect l="0" t="-17634" r="0" b="-17634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76661" y="750265"/>
            <a:ext cx="5957439" cy="167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42"/>
              </a:lnSpc>
            </a:pPr>
            <a:r>
              <a:rPr lang="en-US" sz="11493" spc="-114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SMOKING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0828" y="2479518"/>
            <a:ext cx="5167932" cy="108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0"/>
              </a:lnSpc>
              <a:spcBef>
                <a:spcPct val="0"/>
              </a:spcBef>
            </a:pPr>
            <a:r>
              <a:rPr lang="en-US" sz="3246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Cigarettes contain </a:t>
            </a:r>
            <a:r>
              <a:rPr lang="en-US" b="true" sz="3246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tar &amp; nicotine (poisons).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70264" y="4170574"/>
            <a:ext cx="3048000" cy="75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b="true" sz="24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Tar </a:t>
            </a: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→ Blocks lungs, hard to breathe.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08174" y="4089071"/>
            <a:ext cx="3509835" cy="111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b="true" sz="24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Nicotine </a:t>
            </a: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→ Damages heart, risk of heart attack.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04157" y="4029025"/>
            <a:ext cx="3048000" cy="111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Causes lung cancer, poor athletic performance.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70264" y="7970018"/>
            <a:ext cx="3048000" cy="111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Pregnant women who smoke → weak babies.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10775" y="7970018"/>
            <a:ext cx="3048000" cy="111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Second-hand smoke → damages family members.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85679" y="8151009"/>
            <a:ext cx="3048000" cy="75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Expensive and wasteful.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0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2697" y="1314450"/>
            <a:ext cx="11204879" cy="8231534"/>
          </a:xfrm>
          <a:custGeom>
            <a:avLst/>
            <a:gdLst/>
            <a:ahLst/>
            <a:cxnLst/>
            <a:rect r="r" b="b" t="t" l="l"/>
            <a:pathLst>
              <a:path h="8231534" w="11204879">
                <a:moveTo>
                  <a:pt x="0" y="0"/>
                </a:moveTo>
                <a:lnTo>
                  <a:pt x="11204879" y="0"/>
                </a:lnTo>
                <a:lnTo>
                  <a:pt x="11204879" y="8231534"/>
                </a:lnTo>
                <a:lnTo>
                  <a:pt x="0" y="823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01" t="-56987" r="-7879" b="-134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458760" y="589679"/>
            <a:ext cx="11800540" cy="8666807"/>
          </a:xfrm>
          <a:custGeom>
            <a:avLst/>
            <a:gdLst/>
            <a:ahLst/>
            <a:cxnLst/>
            <a:rect r="r" b="b" t="t" l="l"/>
            <a:pathLst>
              <a:path h="8666807" w="11800540">
                <a:moveTo>
                  <a:pt x="0" y="0"/>
                </a:moveTo>
                <a:lnTo>
                  <a:pt x="11800540" y="0"/>
                </a:lnTo>
                <a:lnTo>
                  <a:pt x="11800540" y="8666806"/>
                </a:lnTo>
                <a:lnTo>
                  <a:pt x="0" y="866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86" t="-25117" r="-8760" b="-3035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877508" y="1392544"/>
            <a:ext cx="3509835" cy="2594697"/>
            <a:chOff x="0" y="0"/>
            <a:chExt cx="638763" cy="472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6"/>
              <a:stretch>
                <a:fillRect l="-15712" t="0" r="-1571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800378">
            <a:off x="-1800142" y="7171483"/>
            <a:ext cx="7926339" cy="2155929"/>
          </a:xfrm>
          <a:custGeom>
            <a:avLst/>
            <a:gdLst/>
            <a:ahLst/>
            <a:cxnLst/>
            <a:rect r="r" b="b" t="t" l="l"/>
            <a:pathLst>
              <a:path h="2155929" w="7926339">
                <a:moveTo>
                  <a:pt x="0" y="0"/>
                </a:moveTo>
                <a:lnTo>
                  <a:pt x="7926339" y="0"/>
                </a:lnTo>
                <a:lnTo>
                  <a:pt x="7926339" y="2155929"/>
                </a:lnTo>
                <a:lnTo>
                  <a:pt x="0" y="2155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 l="0" t="0" r="-4362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08174" y="1434410"/>
            <a:ext cx="3453203" cy="2552831"/>
            <a:chOff x="0" y="0"/>
            <a:chExt cx="638763" cy="472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8"/>
              <a:stretch>
                <a:fillRect l="-548" t="0" r="-54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4799" y="5959881"/>
            <a:ext cx="4542112" cy="4077523"/>
            <a:chOff x="0" y="0"/>
            <a:chExt cx="6056149" cy="5436698"/>
          </a:xfrm>
        </p:grpSpPr>
        <p:sp>
          <p:nvSpPr>
            <p:cNvPr name="Freeform 10" id="10"/>
            <p:cNvSpPr/>
            <p:nvPr/>
          </p:nvSpPr>
          <p:spPr>
            <a:xfrm flipH="false" flipV="false" rot="364115">
              <a:off x="218625" y="393774"/>
              <a:ext cx="4752926" cy="4387907"/>
            </a:xfrm>
            <a:custGeom>
              <a:avLst/>
              <a:gdLst/>
              <a:ahLst/>
              <a:cxnLst/>
              <a:rect r="r" b="b" t="t" l="l"/>
              <a:pathLst>
                <a:path h="4387907" w="4752926">
                  <a:moveTo>
                    <a:pt x="0" y="0"/>
                  </a:moveTo>
                  <a:lnTo>
                    <a:pt x="4752926" y="0"/>
                  </a:lnTo>
                  <a:lnTo>
                    <a:pt x="4752926" y="4387907"/>
                  </a:lnTo>
                  <a:lnTo>
                    <a:pt x="0" y="4387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8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-7451113">
              <a:off x="2830628" y="2821514"/>
              <a:ext cx="3275528" cy="1613942"/>
            </a:xfrm>
            <a:custGeom>
              <a:avLst/>
              <a:gdLst/>
              <a:ahLst/>
              <a:cxnLst/>
              <a:rect r="r" b="b" t="t" l="l"/>
              <a:pathLst>
                <a:path h="1613942" w="3275528">
                  <a:moveTo>
                    <a:pt x="0" y="0"/>
                  </a:moveTo>
                  <a:lnTo>
                    <a:pt x="3275527" y="0"/>
                  </a:lnTo>
                  <a:lnTo>
                    <a:pt x="3275527" y="1613942"/>
                  </a:lnTo>
                  <a:lnTo>
                    <a:pt x="0" y="1613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6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3768751">
              <a:off x="752960" y="1018555"/>
              <a:ext cx="3275528" cy="1613942"/>
            </a:xfrm>
            <a:custGeom>
              <a:avLst/>
              <a:gdLst/>
              <a:ahLst/>
              <a:cxnLst/>
              <a:rect r="r" b="b" t="t" l="l"/>
              <a:pathLst>
                <a:path h="1613942" w="3275528">
                  <a:moveTo>
                    <a:pt x="0" y="0"/>
                  </a:moveTo>
                  <a:lnTo>
                    <a:pt x="3275528" y="0"/>
                  </a:lnTo>
                  <a:lnTo>
                    <a:pt x="3275528" y="1613941"/>
                  </a:lnTo>
                  <a:lnTo>
                    <a:pt x="0" y="161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6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-418494" y="6408885"/>
            <a:ext cx="4383519" cy="4112538"/>
          </a:xfrm>
          <a:custGeom>
            <a:avLst/>
            <a:gdLst/>
            <a:ahLst/>
            <a:cxnLst/>
            <a:rect r="r" b="b" t="t" l="l"/>
            <a:pathLst>
              <a:path h="4112538" w="4383519">
                <a:moveTo>
                  <a:pt x="0" y="0"/>
                </a:moveTo>
                <a:lnTo>
                  <a:pt x="4383519" y="0"/>
                </a:lnTo>
                <a:lnTo>
                  <a:pt x="4383519" y="4112538"/>
                </a:lnTo>
                <a:lnTo>
                  <a:pt x="0" y="4112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 flipV="true">
            <a:off x="11359030" y="459461"/>
            <a:ext cx="1247962" cy="130218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483167" y="589679"/>
            <a:ext cx="247650" cy="2476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680476" y="1392544"/>
            <a:ext cx="3453203" cy="2552831"/>
            <a:chOff x="0" y="0"/>
            <a:chExt cx="638763" cy="4722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5"/>
              <a:stretch>
                <a:fillRect l="0" t="-12947" r="0" b="-1294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739346" y="5334000"/>
            <a:ext cx="3509835" cy="2594697"/>
            <a:chOff x="0" y="0"/>
            <a:chExt cx="638763" cy="4722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6"/>
              <a:stretch>
                <a:fillRect l="0" t="-726" r="0" b="-726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808174" y="5334000"/>
            <a:ext cx="3509835" cy="2594697"/>
            <a:chOff x="0" y="0"/>
            <a:chExt cx="638763" cy="47221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7"/>
              <a:stretch>
                <a:fillRect l="0" t="-17634" r="0" b="-1763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7600" y="438731"/>
            <a:ext cx="6020300" cy="140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726"/>
              </a:lnSpc>
            </a:pPr>
            <a:r>
              <a:rPr lang="en-US" sz="9751" spc="-97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QAT (KHAT)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558" y="2440547"/>
            <a:ext cx="5445405" cy="104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2"/>
              </a:lnSpc>
              <a:spcBef>
                <a:spcPct val="0"/>
              </a:spcBef>
            </a:pPr>
            <a:r>
              <a:rPr lang="en-US" b="true" sz="3101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Definition: Plant chewed by many people.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70264" y="4280694"/>
            <a:ext cx="3278917" cy="46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3"/>
              </a:lnSpc>
              <a:spcBef>
                <a:spcPct val="0"/>
              </a:spcBef>
            </a:pPr>
            <a:r>
              <a:rPr lang="en-US" sz="2869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Poor sleep.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08174" y="4270062"/>
            <a:ext cx="3509835" cy="75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Loss of appetite 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→ malnutrition.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04157" y="4210017"/>
            <a:ext cx="3048000" cy="75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Mouth &amp; stomach ulcers.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70264" y="8332001"/>
            <a:ext cx="3048000" cy="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Constipation.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10775" y="8151009"/>
            <a:ext cx="3048000" cy="75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Social and economic problems.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558" y="4142032"/>
            <a:ext cx="5167932" cy="108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0"/>
              </a:lnSpc>
              <a:spcBef>
                <a:spcPct val="0"/>
              </a:spcBef>
            </a:pPr>
            <a:r>
              <a:rPr lang="en-US" sz="3246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Contains </a:t>
            </a:r>
            <a:r>
              <a:rPr lang="en-US" b="true" sz="3246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stimulants </a:t>
            </a:r>
            <a:r>
              <a:rPr lang="en-US" sz="3246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that affect </a:t>
            </a:r>
            <a:r>
              <a:rPr lang="en-US" b="true" sz="3246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brain and nerves.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68664" y="337291"/>
            <a:ext cx="6617015" cy="76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3"/>
              </a:lnSpc>
              <a:spcBef>
                <a:spcPct val="0"/>
              </a:spcBef>
            </a:pPr>
            <a:r>
              <a:rPr lang="en-US" sz="5448" spc="-54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EFFECTS: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0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2697" y="1314450"/>
            <a:ext cx="11204879" cy="8231534"/>
          </a:xfrm>
          <a:custGeom>
            <a:avLst/>
            <a:gdLst/>
            <a:ahLst/>
            <a:cxnLst/>
            <a:rect r="r" b="b" t="t" l="l"/>
            <a:pathLst>
              <a:path h="8231534" w="11204879">
                <a:moveTo>
                  <a:pt x="0" y="0"/>
                </a:moveTo>
                <a:lnTo>
                  <a:pt x="11204879" y="0"/>
                </a:lnTo>
                <a:lnTo>
                  <a:pt x="11204879" y="8231534"/>
                </a:lnTo>
                <a:lnTo>
                  <a:pt x="0" y="823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01" t="-56987" r="-7879" b="-134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579963" y="629122"/>
            <a:ext cx="11800540" cy="8666807"/>
          </a:xfrm>
          <a:custGeom>
            <a:avLst/>
            <a:gdLst/>
            <a:ahLst/>
            <a:cxnLst/>
            <a:rect r="r" b="b" t="t" l="l"/>
            <a:pathLst>
              <a:path h="8666807" w="11800540">
                <a:moveTo>
                  <a:pt x="0" y="0"/>
                </a:moveTo>
                <a:lnTo>
                  <a:pt x="11800540" y="0"/>
                </a:lnTo>
                <a:lnTo>
                  <a:pt x="11800540" y="8666806"/>
                </a:lnTo>
                <a:lnTo>
                  <a:pt x="0" y="866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86" t="-25117" r="-8760" b="-3035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877508" y="1392544"/>
            <a:ext cx="3509835" cy="2594697"/>
            <a:chOff x="0" y="0"/>
            <a:chExt cx="638763" cy="472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6"/>
              <a:stretch>
                <a:fillRect l="0" t="-17634" r="0" b="-1763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800378">
            <a:off x="-1800142" y="7171483"/>
            <a:ext cx="7926339" cy="2155929"/>
          </a:xfrm>
          <a:custGeom>
            <a:avLst/>
            <a:gdLst/>
            <a:ahLst/>
            <a:cxnLst/>
            <a:rect r="r" b="b" t="t" l="l"/>
            <a:pathLst>
              <a:path h="2155929" w="7926339">
                <a:moveTo>
                  <a:pt x="0" y="0"/>
                </a:moveTo>
                <a:lnTo>
                  <a:pt x="7926339" y="0"/>
                </a:lnTo>
                <a:lnTo>
                  <a:pt x="7926339" y="2155929"/>
                </a:lnTo>
                <a:lnTo>
                  <a:pt x="0" y="2155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 l="0" t="0" r="-4362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08174" y="1434410"/>
            <a:ext cx="3453203" cy="2552831"/>
            <a:chOff x="0" y="0"/>
            <a:chExt cx="638763" cy="472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8"/>
              <a:stretch>
                <a:fillRect l="0" t="-27741" r="0" b="-2774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4799" y="5959881"/>
            <a:ext cx="4542112" cy="4077523"/>
            <a:chOff x="0" y="0"/>
            <a:chExt cx="6056149" cy="5436698"/>
          </a:xfrm>
        </p:grpSpPr>
        <p:sp>
          <p:nvSpPr>
            <p:cNvPr name="Freeform 10" id="10"/>
            <p:cNvSpPr/>
            <p:nvPr/>
          </p:nvSpPr>
          <p:spPr>
            <a:xfrm flipH="false" flipV="false" rot="364115">
              <a:off x="218625" y="393774"/>
              <a:ext cx="4752926" cy="4387907"/>
            </a:xfrm>
            <a:custGeom>
              <a:avLst/>
              <a:gdLst/>
              <a:ahLst/>
              <a:cxnLst/>
              <a:rect r="r" b="b" t="t" l="l"/>
              <a:pathLst>
                <a:path h="4387907" w="4752926">
                  <a:moveTo>
                    <a:pt x="0" y="0"/>
                  </a:moveTo>
                  <a:lnTo>
                    <a:pt x="4752926" y="0"/>
                  </a:lnTo>
                  <a:lnTo>
                    <a:pt x="4752926" y="4387907"/>
                  </a:lnTo>
                  <a:lnTo>
                    <a:pt x="0" y="4387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8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-7451113">
              <a:off x="2830628" y="2821514"/>
              <a:ext cx="3275528" cy="1613942"/>
            </a:xfrm>
            <a:custGeom>
              <a:avLst/>
              <a:gdLst/>
              <a:ahLst/>
              <a:cxnLst/>
              <a:rect r="r" b="b" t="t" l="l"/>
              <a:pathLst>
                <a:path h="1613942" w="3275528">
                  <a:moveTo>
                    <a:pt x="0" y="0"/>
                  </a:moveTo>
                  <a:lnTo>
                    <a:pt x="3275527" y="0"/>
                  </a:lnTo>
                  <a:lnTo>
                    <a:pt x="3275527" y="1613942"/>
                  </a:lnTo>
                  <a:lnTo>
                    <a:pt x="0" y="1613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6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3768751">
              <a:off x="752960" y="1018555"/>
              <a:ext cx="3275528" cy="1613942"/>
            </a:xfrm>
            <a:custGeom>
              <a:avLst/>
              <a:gdLst/>
              <a:ahLst/>
              <a:cxnLst/>
              <a:rect r="r" b="b" t="t" l="l"/>
              <a:pathLst>
                <a:path h="1613942" w="3275528">
                  <a:moveTo>
                    <a:pt x="0" y="0"/>
                  </a:moveTo>
                  <a:lnTo>
                    <a:pt x="3275528" y="0"/>
                  </a:lnTo>
                  <a:lnTo>
                    <a:pt x="3275528" y="1613941"/>
                  </a:lnTo>
                  <a:lnTo>
                    <a:pt x="0" y="161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6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-418494" y="6408885"/>
            <a:ext cx="4383519" cy="4112538"/>
          </a:xfrm>
          <a:custGeom>
            <a:avLst/>
            <a:gdLst/>
            <a:ahLst/>
            <a:cxnLst/>
            <a:rect r="r" b="b" t="t" l="l"/>
            <a:pathLst>
              <a:path h="4112538" w="4383519">
                <a:moveTo>
                  <a:pt x="0" y="0"/>
                </a:moveTo>
                <a:lnTo>
                  <a:pt x="4383519" y="0"/>
                </a:lnTo>
                <a:lnTo>
                  <a:pt x="4383519" y="4112538"/>
                </a:lnTo>
                <a:lnTo>
                  <a:pt x="0" y="4112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 flipV="true">
            <a:off x="11480233" y="459461"/>
            <a:ext cx="1126760" cy="169661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483167" y="589679"/>
            <a:ext cx="247650" cy="2476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31999" y="5205373"/>
            <a:ext cx="3453203" cy="2552831"/>
            <a:chOff x="0" y="0"/>
            <a:chExt cx="638763" cy="4722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5"/>
              <a:stretch>
                <a:fillRect l="-20662" t="0" r="-20662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804157" y="1374397"/>
            <a:ext cx="3509835" cy="2594697"/>
            <a:chOff x="0" y="0"/>
            <a:chExt cx="638763" cy="4722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6"/>
              <a:stretch>
                <a:fillRect l="0" t="-51325" r="0" b="-51325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970264" y="5163507"/>
            <a:ext cx="3509835" cy="2594697"/>
            <a:chOff x="0" y="0"/>
            <a:chExt cx="638763" cy="47221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17"/>
              <a:stretch>
                <a:fillRect l="0" t="-17634" r="0" b="-1763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58725" y="526136"/>
            <a:ext cx="6057900" cy="110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64"/>
              </a:lnSpc>
            </a:pPr>
            <a:r>
              <a:rPr lang="en-US" sz="7694" spc="-76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GLUE SNIFFING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725" y="1886413"/>
            <a:ext cx="5262512" cy="101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2"/>
              </a:lnSpc>
              <a:spcBef>
                <a:spcPct val="0"/>
              </a:spcBef>
            </a:pPr>
            <a:r>
              <a:rPr lang="en-US" sz="3101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People inhale</a:t>
            </a:r>
            <a:r>
              <a:rPr lang="en-US" b="true" sz="3101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gas, petrol, paint, sprays.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70264" y="4280694"/>
            <a:ext cx="3278917" cy="461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3"/>
              </a:lnSpc>
              <a:spcBef>
                <a:spcPct val="0"/>
              </a:spcBef>
            </a:pPr>
            <a:r>
              <a:rPr lang="en-US" sz="2869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Feeling “floating”.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08174" y="4270062"/>
            <a:ext cx="3509835" cy="75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Headaches, vomiting, unconsciousness.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04157" y="4210017"/>
            <a:ext cx="3048000" cy="75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Fear, panic, madness, fighting.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70264" y="8151009"/>
            <a:ext cx="3048000" cy="75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Damages kidneys, liver, nose, mouth.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79858" y="8233447"/>
            <a:ext cx="3509835" cy="111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Can die from choking or heart/lung failure.</a:t>
            </a:r>
          </a:p>
          <a:p>
            <a:pPr algn="ctr" marL="0" indent="0" lvl="0">
              <a:lnSpc>
                <a:spcPts val="288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7814128" y="337291"/>
            <a:ext cx="6617015" cy="76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3"/>
              </a:lnSpc>
              <a:spcBef>
                <a:spcPct val="0"/>
              </a:spcBef>
            </a:pPr>
            <a:r>
              <a:rPr lang="en-US" sz="5448" spc="-54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CAUSES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C4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" y="1488359"/>
            <a:ext cx="4250776" cy="4963751"/>
          </a:xfrm>
          <a:custGeom>
            <a:avLst/>
            <a:gdLst/>
            <a:ahLst/>
            <a:cxnLst/>
            <a:rect r="r" b="b" t="t" l="l"/>
            <a:pathLst>
              <a:path h="4963751" w="4250776">
                <a:moveTo>
                  <a:pt x="0" y="0"/>
                </a:moveTo>
                <a:lnTo>
                  <a:pt x="4250776" y="0"/>
                </a:lnTo>
                <a:lnTo>
                  <a:pt x="4250776" y="4963751"/>
                </a:lnTo>
                <a:lnTo>
                  <a:pt x="0" y="496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03487" y="334566"/>
            <a:ext cx="3065585" cy="3026568"/>
          </a:xfrm>
          <a:custGeom>
            <a:avLst/>
            <a:gdLst/>
            <a:ahLst/>
            <a:cxnLst/>
            <a:rect r="r" b="b" t="t" l="l"/>
            <a:pathLst>
              <a:path h="3026568" w="3065585">
                <a:moveTo>
                  <a:pt x="0" y="0"/>
                </a:moveTo>
                <a:lnTo>
                  <a:pt x="3065585" y="0"/>
                </a:lnTo>
                <a:lnTo>
                  <a:pt x="3065585" y="3026568"/>
                </a:lnTo>
                <a:lnTo>
                  <a:pt x="0" y="3026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29212" y="6231809"/>
            <a:ext cx="3993900" cy="4298718"/>
          </a:xfrm>
          <a:custGeom>
            <a:avLst/>
            <a:gdLst/>
            <a:ahLst/>
            <a:cxnLst/>
            <a:rect r="r" b="b" t="t" l="l"/>
            <a:pathLst>
              <a:path h="4298718" w="3993900">
                <a:moveTo>
                  <a:pt x="0" y="0"/>
                </a:moveTo>
                <a:lnTo>
                  <a:pt x="3993900" y="0"/>
                </a:lnTo>
                <a:lnTo>
                  <a:pt x="3993900" y="4298718"/>
                </a:lnTo>
                <a:lnTo>
                  <a:pt x="0" y="4298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16525" y="1771650"/>
            <a:ext cx="7315200" cy="7315200"/>
          </a:xfrm>
          <a:custGeom>
            <a:avLst/>
            <a:gdLst/>
            <a:ahLst/>
            <a:cxnLst/>
            <a:rect r="r" b="b" t="t" l="l"/>
            <a:pathLst>
              <a:path h="7315200" w="7315200">
                <a:moveTo>
                  <a:pt x="0" y="0"/>
                </a:moveTo>
                <a:lnTo>
                  <a:pt x="7315200" y="0"/>
                </a:lnTo>
                <a:lnTo>
                  <a:pt x="73152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812" t="-13775" r="-5835" b="-1052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37438" y="1488359"/>
            <a:ext cx="7315200" cy="7315200"/>
            <a:chOff x="0" y="0"/>
            <a:chExt cx="1906568" cy="19065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6568" cy="1906568"/>
            </a:xfrm>
            <a:custGeom>
              <a:avLst/>
              <a:gdLst/>
              <a:ahLst/>
              <a:cxnLst/>
              <a:rect r="r" b="b" t="t" l="l"/>
              <a:pathLst>
                <a:path h="1906568" w="1906568">
                  <a:moveTo>
                    <a:pt x="0" y="0"/>
                  </a:moveTo>
                  <a:lnTo>
                    <a:pt x="1906568" y="0"/>
                  </a:lnTo>
                  <a:lnTo>
                    <a:pt x="1906568" y="1906568"/>
                  </a:lnTo>
                  <a:lnTo>
                    <a:pt x="0" y="1906568"/>
                  </a:lnTo>
                  <a:close/>
                </a:path>
              </a:pathLst>
            </a:custGeom>
            <a:solidFill>
              <a:srgbClr val="F9F7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906568" cy="1925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604338" y="4761208"/>
            <a:ext cx="2288218" cy="2415585"/>
          </a:xfrm>
          <a:custGeom>
            <a:avLst/>
            <a:gdLst/>
            <a:ahLst/>
            <a:cxnLst/>
            <a:rect r="r" b="b" t="t" l="l"/>
            <a:pathLst>
              <a:path h="2415585" w="2288218">
                <a:moveTo>
                  <a:pt x="0" y="0"/>
                </a:moveTo>
                <a:lnTo>
                  <a:pt x="2288217" y="0"/>
                </a:lnTo>
                <a:lnTo>
                  <a:pt x="2288217" y="2415585"/>
                </a:lnTo>
                <a:lnTo>
                  <a:pt x="0" y="2415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10228441">
            <a:off x="14719430" y="423472"/>
            <a:ext cx="2456646" cy="1210456"/>
          </a:xfrm>
          <a:custGeom>
            <a:avLst/>
            <a:gdLst/>
            <a:ahLst/>
            <a:cxnLst/>
            <a:rect r="r" b="b" t="t" l="l"/>
            <a:pathLst>
              <a:path h="1210456" w="2456646">
                <a:moveTo>
                  <a:pt x="0" y="0"/>
                </a:moveTo>
                <a:lnTo>
                  <a:pt x="2456646" y="0"/>
                </a:lnTo>
                <a:lnTo>
                  <a:pt x="2456646" y="1210456"/>
                </a:lnTo>
                <a:lnTo>
                  <a:pt x="0" y="1210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1816820" y="1269280"/>
            <a:ext cx="7315200" cy="8319940"/>
          </a:xfrm>
          <a:custGeom>
            <a:avLst/>
            <a:gdLst/>
            <a:ahLst/>
            <a:cxnLst/>
            <a:rect r="r" b="b" t="t" l="l"/>
            <a:pathLst>
              <a:path h="8319940" w="7315200">
                <a:moveTo>
                  <a:pt x="0" y="8319940"/>
                </a:moveTo>
                <a:lnTo>
                  <a:pt x="0" y="0"/>
                </a:lnTo>
                <a:lnTo>
                  <a:pt x="7315200" y="0"/>
                </a:lnTo>
                <a:lnTo>
                  <a:pt x="7315200" y="8319940"/>
                </a:lnTo>
                <a:lnTo>
                  <a:pt x="0" y="831994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7083" t="-10178" r="-7013" b="-1130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1488359"/>
            <a:ext cx="8324850" cy="7310282"/>
          </a:xfrm>
          <a:custGeom>
            <a:avLst/>
            <a:gdLst/>
            <a:ahLst/>
            <a:cxnLst/>
            <a:rect r="r" b="b" t="t" l="l"/>
            <a:pathLst>
              <a:path h="7310282" w="8324850">
                <a:moveTo>
                  <a:pt x="0" y="0"/>
                </a:moveTo>
                <a:lnTo>
                  <a:pt x="8324850" y="0"/>
                </a:lnTo>
                <a:lnTo>
                  <a:pt x="8324850" y="7310282"/>
                </a:lnTo>
                <a:lnTo>
                  <a:pt x="0" y="73102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7854" t="-36311" r="-112266" b="-11717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5067300" y="1869359"/>
            <a:ext cx="247650" cy="2476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04180" y="3904746"/>
            <a:ext cx="8926241" cy="136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54"/>
              </a:lnSpc>
              <a:spcBef>
                <a:spcPct val="0"/>
              </a:spcBef>
            </a:pPr>
            <a:r>
              <a:rPr lang="en-US" sz="9504" spc="-95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CONCLUSION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5191125" y="1485900"/>
            <a:ext cx="577025" cy="507284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779315" y="2505485"/>
            <a:ext cx="7631446" cy="514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9939" indent="-369969" lvl="1">
              <a:lnSpc>
                <a:spcPts val="4455"/>
              </a:lnSpc>
              <a:buFont typeface="Arial"/>
              <a:buChar char="•"/>
            </a:pPr>
            <a:r>
              <a:rPr lang="en-US" sz="3427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Drugs </a:t>
            </a:r>
            <a:r>
              <a:rPr lang="en-US" b="true" sz="3427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can save lives if used correctly.</a:t>
            </a:r>
          </a:p>
          <a:p>
            <a:pPr algn="l" marL="739939" indent="-369969" lvl="1">
              <a:lnSpc>
                <a:spcPts val="4455"/>
              </a:lnSpc>
              <a:buFont typeface="Arial"/>
              <a:buChar char="•"/>
            </a:pPr>
            <a:r>
              <a:rPr lang="en-US" sz="3427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Abuse → addiction, disease, family and social problems.</a:t>
            </a:r>
          </a:p>
          <a:p>
            <a:pPr algn="l" marL="739939" indent="-369969" lvl="1">
              <a:lnSpc>
                <a:spcPts val="4455"/>
              </a:lnSpc>
              <a:buFont typeface="Arial"/>
              <a:buChar char="•"/>
            </a:pPr>
            <a:r>
              <a:rPr lang="en-US" sz="3427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Alcohol, smoking, qat, and glue sniffing are </a:t>
            </a:r>
            <a:r>
              <a:rPr lang="en-US" b="true" sz="3427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dangerous habits.</a:t>
            </a:r>
          </a:p>
          <a:p>
            <a:pPr algn="l" marL="739939" indent="-369969" lvl="1">
              <a:lnSpc>
                <a:spcPts val="4455"/>
              </a:lnSpc>
              <a:buFont typeface="Arial"/>
              <a:buChar char="•"/>
            </a:pPr>
            <a:r>
              <a:rPr lang="en-US" sz="3427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Protect your health and say </a:t>
            </a:r>
            <a:r>
              <a:rPr lang="en-US" b="true" sz="3427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NO </a:t>
            </a:r>
            <a:r>
              <a:rPr lang="en-US" sz="3427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to drug abuse.</a:t>
            </a:r>
          </a:p>
          <a:p>
            <a:pPr algn="l" marL="0" indent="0" lvl="0">
              <a:lnSpc>
                <a:spcPts val="4455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269783" y="3361134"/>
            <a:ext cx="1498366" cy="449510"/>
          </a:xfrm>
          <a:custGeom>
            <a:avLst/>
            <a:gdLst/>
            <a:ahLst/>
            <a:cxnLst/>
            <a:rect r="r" b="b" t="t" l="l"/>
            <a:pathLst>
              <a:path h="449510" w="1498366">
                <a:moveTo>
                  <a:pt x="0" y="0"/>
                </a:moveTo>
                <a:lnTo>
                  <a:pt x="1498367" y="0"/>
                </a:lnTo>
                <a:lnTo>
                  <a:pt x="1498367" y="449510"/>
                </a:lnTo>
                <a:lnTo>
                  <a:pt x="0" y="4495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C4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" y="1488359"/>
            <a:ext cx="4250776" cy="4963751"/>
          </a:xfrm>
          <a:custGeom>
            <a:avLst/>
            <a:gdLst/>
            <a:ahLst/>
            <a:cxnLst/>
            <a:rect r="r" b="b" t="t" l="l"/>
            <a:pathLst>
              <a:path h="4963751" w="4250776">
                <a:moveTo>
                  <a:pt x="0" y="0"/>
                </a:moveTo>
                <a:lnTo>
                  <a:pt x="4250776" y="0"/>
                </a:lnTo>
                <a:lnTo>
                  <a:pt x="4250776" y="4963751"/>
                </a:lnTo>
                <a:lnTo>
                  <a:pt x="0" y="496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03487" y="334566"/>
            <a:ext cx="3065585" cy="3026568"/>
          </a:xfrm>
          <a:custGeom>
            <a:avLst/>
            <a:gdLst/>
            <a:ahLst/>
            <a:cxnLst/>
            <a:rect r="r" b="b" t="t" l="l"/>
            <a:pathLst>
              <a:path h="3026568" w="3065585">
                <a:moveTo>
                  <a:pt x="0" y="0"/>
                </a:moveTo>
                <a:lnTo>
                  <a:pt x="3065585" y="0"/>
                </a:lnTo>
                <a:lnTo>
                  <a:pt x="3065585" y="3026568"/>
                </a:lnTo>
                <a:lnTo>
                  <a:pt x="0" y="3026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29212" y="6231809"/>
            <a:ext cx="3993900" cy="4298718"/>
          </a:xfrm>
          <a:custGeom>
            <a:avLst/>
            <a:gdLst/>
            <a:ahLst/>
            <a:cxnLst/>
            <a:rect r="r" b="b" t="t" l="l"/>
            <a:pathLst>
              <a:path h="4298718" w="3993900">
                <a:moveTo>
                  <a:pt x="0" y="0"/>
                </a:moveTo>
                <a:lnTo>
                  <a:pt x="3993900" y="0"/>
                </a:lnTo>
                <a:lnTo>
                  <a:pt x="3993900" y="4298718"/>
                </a:lnTo>
                <a:lnTo>
                  <a:pt x="0" y="4298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04338" y="4761208"/>
            <a:ext cx="2288218" cy="2415585"/>
          </a:xfrm>
          <a:custGeom>
            <a:avLst/>
            <a:gdLst/>
            <a:ahLst/>
            <a:cxnLst/>
            <a:rect r="r" b="b" t="t" l="l"/>
            <a:pathLst>
              <a:path h="2415585" w="2288218">
                <a:moveTo>
                  <a:pt x="0" y="0"/>
                </a:moveTo>
                <a:lnTo>
                  <a:pt x="2288217" y="0"/>
                </a:lnTo>
                <a:lnTo>
                  <a:pt x="2288217" y="2415585"/>
                </a:lnTo>
                <a:lnTo>
                  <a:pt x="0" y="2415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0228441">
            <a:off x="14719430" y="423472"/>
            <a:ext cx="2456646" cy="1210456"/>
          </a:xfrm>
          <a:custGeom>
            <a:avLst/>
            <a:gdLst/>
            <a:ahLst/>
            <a:cxnLst/>
            <a:rect r="r" b="b" t="t" l="l"/>
            <a:pathLst>
              <a:path h="1210456" w="2456646">
                <a:moveTo>
                  <a:pt x="0" y="0"/>
                </a:moveTo>
                <a:lnTo>
                  <a:pt x="2456646" y="0"/>
                </a:lnTo>
                <a:lnTo>
                  <a:pt x="2456646" y="1210456"/>
                </a:lnTo>
                <a:lnTo>
                  <a:pt x="0" y="1210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5693495" y="1241239"/>
            <a:ext cx="7315200" cy="8319940"/>
          </a:xfrm>
          <a:custGeom>
            <a:avLst/>
            <a:gdLst/>
            <a:ahLst/>
            <a:cxnLst/>
            <a:rect r="r" b="b" t="t" l="l"/>
            <a:pathLst>
              <a:path h="8319940" w="7315200">
                <a:moveTo>
                  <a:pt x="0" y="8319940"/>
                </a:moveTo>
                <a:lnTo>
                  <a:pt x="0" y="0"/>
                </a:lnTo>
                <a:lnTo>
                  <a:pt x="7315200" y="0"/>
                </a:lnTo>
                <a:lnTo>
                  <a:pt x="7315200" y="8319940"/>
                </a:lnTo>
                <a:lnTo>
                  <a:pt x="0" y="8319940"/>
                </a:lnTo>
                <a:close/>
              </a:path>
            </a:pathLst>
          </a:custGeom>
          <a:blipFill>
            <a:blip r:embed="rId12"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7083" t="-10178" r="-7013" b="-1130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496427" y="1624681"/>
            <a:ext cx="8324850" cy="7310282"/>
          </a:xfrm>
          <a:custGeom>
            <a:avLst/>
            <a:gdLst/>
            <a:ahLst/>
            <a:cxnLst/>
            <a:rect r="r" b="b" t="t" l="l"/>
            <a:pathLst>
              <a:path h="7310282" w="8324850">
                <a:moveTo>
                  <a:pt x="0" y="0"/>
                </a:moveTo>
                <a:lnTo>
                  <a:pt x="8324850" y="0"/>
                </a:lnTo>
                <a:lnTo>
                  <a:pt x="8324850" y="7310282"/>
                </a:lnTo>
                <a:lnTo>
                  <a:pt x="0" y="73102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7854" t="-36311" r="-112266" b="-11717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5067300" y="1869359"/>
            <a:ext cx="247650" cy="2476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314950" y="4112396"/>
            <a:ext cx="8926241" cy="136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54"/>
              </a:lnSpc>
              <a:spcBef>
                <a:spcPct val="0"/>
              </a:spcBef>
            </a:pPr>
            <a:r>
              <a:rPr lang="en-US" sz="9504" spc="-95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THANKS YOU!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5191125" y="1485900"/>
            <a:ext cx="577025" cy="507284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909669" y="3520725"/>
            <a:ext cx="1498366" cy="449510"/>
          </a:xfrm>
          <a:custGeom>
            <a:avLst/>
            <a:gdLst/>
            <a:ahLst/>
            <a:cxnLst/>
            <a:rect r="r" b="b" t="t" l="l"/>
            <a:pathLst>
              <a:path h="449510" w="1498366">
                <a:moveTo>
                  <a:pt x="0" y="0"/>
                </a:moveTo>
                <a:lnTo>
                  <a:pt x="1498367" y="0"/>
                </a:lnTo>
                <a:lnTo>
                  <a:pt x="1498367" y="449510"/>
                </a:lnTo>
                <a:lnTo>
                  <a:pt x="0" y="4495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0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43986">
            <a:off x="-1673471" y="2023030"/>
            <a:ext cx="8071343" cy="1496219"/>
          </a:xfrm>
          <a:custGeom>
            <a:avLst/>
            <a:gdLst/>
            <a:ahLst/>
            <a:cxnLst/>
            <a:rect r="r" b="b" t="t" l="l"/>
            <a:pathLst>
              <a:path h="1496219" w="8071343">
                <a:moveTo>
                  <a:pt x="0" y="0"/>
                </a:moveTo>
                <a:lnTo>
                  <a:pt x="8071342" y="0"/>
                </a:lnTo>
                <a:lnTo>
                  <a:pt x="8071342" y="1496220"/>
                </a:lnTo>
                <a:lnTo>
                  <a:pt x="0" y="1496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123" t="0" r="-6980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0967" y="-281202"/>
            <a:ext cx="10709775" cy="3271349"/>
          </a:xfrm>
          <a:custGeom>
            <a:avLst/>
            <a:gdLst/>
            <a:ahLst/>
            <a:cxnLst/>
            <a:rect r="r" b="b" t="t" l="l"/>
            <a:pathLst>
              <a:path h="3271349" w="10709775">
                <a:moveTo>
                  <a:pt x="0" y="0"/>
                </a:moveTo>
                <a:lnTo>
                  <a:pt x="10709775" y="0"/>
                </a:lnTo>
                <a:lnTo>
                  <a:pt x="10709775" y="3271349"/>
                </a:lnTo>
                <a:lnTo>
                  <a:pt x="0" y="3271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9170"/>
            <a:ext cx="16230600" cy="8228661"/>
          </a:xfrm>
          <a:custGeom>
            <a:avLst/>
            <a:gdLst/>
            <a:ahLst/>
            <a:cxnLst/>
            <a:rect r="r" b="b" t="t" l="l"/>
            <a:pathLst>
              <a:path h="8228661" w="16230600">
                <a:moveTo>
                  <a:pt x="0" y="0"/>
                </a:moveTo>
                <a:lnTo>
                  <a:pt x="16230600" y="0"/>
                </a:lnTo>
                <a:lnTo>
                  <a:pt x="16230600" y="8228660"/>
                </a:lnTo>
                <a:lnTo>
                  <a:pt x="0" y="8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147" t="-28380" r="-8749" b="-9655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3197439">
            <a:off x="9087303" y="3073799"/>
            <a:ext cx="2507761" cy="1235642"/>
          </a:xfrm>
          <a:custGeom>
            <a:avLst/>
            <a:gdLst/>
            <a:ahLst/>
            <a:cxnLst/>
            <a:rect r="r" b="b" t="t" l="l"/>
            <a:pathLst>
              <a:path h="1235642" w="2507761">
                <a:moveTo>
                  <a:pt x="0" y="0"/>
                </a:moveTo>
                <a:lnTo>
                  <a:pt x="2507760" y="0"/>
                </a:lnTo>
                <a:lnTo>
                  <a:pt x="2507760" y="1235642"/>
                </a:lnTo>
                <a:lnTo>
                  <a:pt x="0" y="1235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74597" y="9033075"/>
            <a:ext cx="1498366" cy="449510"/>
          </a:xfrm>
          <a:custGeom>
            <a:avLst/>
            <a:gdLst/>
            <a:ahLst/>
            <a:cxnLst/>
            <a:rect r="r" b="b" t="t" l="l"/>
            <a:pathLst>
              <a:path h="449510" w="1498366">
                <a:moveTo>
                  <a:pt x="0" y="0"/>
                </a:moveTo>
                <a:lnTo>
                  <a:pt x="1498366" y="0"/>
                </a:lnTo>
                <a:lnTo>
                  <a:pt x="1498366" y="449510"/>
                </a:lnTo>
                <a:lnTo>
                  <a:pt x="0" y="449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16446977" y="8732585"/>
            <a:ext cx="1498366" cy="449510"/>
          </a:xfrm>
          <a:custGeom>
            <a:avLst/>
            <a:gdLst/>
            <a:ahLst/>
            <a:cxnLst/>
            <a:rect r="r" b="b" t="t" l="l"/>
            <a:pathLst>
              <a:path h="449510" w="1498366">
                <a:moveTo>
                  <a:pt x="0" y="0"/>
                </a:moveTo>
                <a:lnTo>
                  <a:pt x="1498366" y="0"/>
                </a:lnTo>
                <a:lnTo>
                  <a:pt x="1498366" y="449510"/>
                </a:lnTo>
                <a:lnTo>
                  <a:pt x="0" y="4495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10273331" y="6308095"/>
            <a:ext cx="917191" cy="985263"/>
          </a:xfrm>
          <a:custGeom>
            <a:avLst/>
            <a:gdLst/>
            <a:ahLst/>
            <a:cxnLst/>
            <a:rect r="r" b="b" t="t" l="l"/>
            <a:pathLst>
              <a:path h="985263" w="917191">
                <a:moveTo>
                  <a:pt x="0" y="0"/>
                </a:moveTo>
                <a:lnTo>
                  <a:pt x="917191" y="0"/>
                </a:lnTo>
                <a:lnTo>
                  <a:pt x="917191" y="985263"/>
                </a:lnTo>
                <a:lnTo>
                  <a:pt x="0" y="9852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020175" y="1409700"/>
            <a:ext cx="247650" cy="2476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9082158" y="1029170"/>
            <a:ext cx="61842" cy="396015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823047" y="3399097"/>
            <a:ext cx="7650556" cy="473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Definition: 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A drug is any substance that changes how the body works.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Two sides of drugs: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✅ 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Useful (medicine, treatment).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 ❌ Harmful (abuse, addiction).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Correct use: 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Helps cure diseases.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Wrong use: 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Damages health, can cause death.</a:t>
            </a:r>
          </a:p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362200" y="2019300"/>
            <a:ext cx="6553200" cy="75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5199" spc="-51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WHAT IS A DRUG?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657743" y="557277"/>
            <a:ext cx="1106106" cy="1100073"/>
          </a:xfrm>
          <a:custGeom>
            <a:avLst/>
            <a:gdLst/>
            <a:ahLst/>
            <a:cxnLst/>
            <a:rect r="r" b="b" t="t" l="l"/>
            <a:pathLst>
              <a:path h="1100073" w="1106106">
                <a:moveTo>
                  <a:pt x="0" y="0"/>
                </a:moveTo>
                <a:lnTo>
                  <a:pt x="1106107" y="0"/>
                </a:lnTo>
                <a:lnTo>
                  <a:pt x="1106107" y="1100073"/>
                </a:lnTo>
                <a:lnTo>
                  <a:pt x="0" y="1100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136337" y="1859249"/>
            <a:ext cx="5087538" cy="6971927"/>
          </a:xfrm>
          <a:custGeom>
            <a:avLst/>
            <a:gdLst/>
            <a:ahLst/>
            <a:cxnLst/>
            <a:rect r="r" b="b" t="t" l="l"/>
            <a:pathLst>
              <a:path h="6971927" w="5087538">
                <a:moveTo>
                  <a:pt x="0" y="0"/>
                </a:moveTo>
                <a:lnTo>
                  <a:pt x="5087539" y="0"/>
                </a:lnTo>
                <a:lnTo>
                  <a:pt x="5087539" y="6971927"/>
                </a:lnTo>
                <a:lnTo>
                  <a:pt x="0" y="697192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6457" r="0" b="-6457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0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22479">
            <a:off x="12817907" y="1332562"/>
            <a:ext cx="10709775" cy="3271349"/>
          </a:xfrm>
          <a:custGeom>
            <a:avLst/>
            <a:gdLst/>
            <a:ahLst/>
            <a:cxnLst/>
            <a:rect r="r" b="b" t="t" l="l"/>
            <a:pathLst>
              <a:path h="3271349" w="10709775">
                <a:moveTo>
                  <a:pt x="0" y="0"/>
                </a:moveTo>
                <a:lnTo>
                  <a:pt x="10709775" y="0"/>
                </a:lnTo>
                <a:lnTo>
                  <a:pt x="10709775" y="3271350"/>
                </a:lnTo>
                <a:lnTo>
                  <a:pt x="0" y="327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9263193">
            <a:off x="-1877549" y="7925957"/>
            <a:ext cx="9433900" cy="1399889"/>
          </a:xfrm>
          <a:custGeom>
            <a:avLst/>
            <a:gdLst/>
            <a:ahLst/>
            <a:cxnLst/>
            <a:rect r="r" b="b" t="t" l="l"/>
            <a:pathLst>
              <a:path h="1399889" w="9433900">
                <a:moveTo>
                  <a:pt x="0" y="0"/>
                </a:moveTo>
                <a:lnTo>
                  <a:pt x="9433900" y="0"/>
                </a:lnTo>
                <a:lnTo>
                  <a:pt x="9433900" y="1399889"/>
                </a:lnTo>
                <a:lnTo>
                  <a:pt x="0" y="1399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173" t="0" r="-4387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28515">
            <a:off x="-1875843" y="8051309"/>
            <a:ext cx="7590270" cy="4212600"/>
          </a:xfrm>
          <a:custGeom>
            <a:avLst/>
            <a:gdLst/>
            <a:ahLst/>
            <a:cxnLst/>
            <a:rect r="r" b="b" t="t" l="l"/>
            <a:pathLst>
              <a:path h="4212600" w="7590270">
                <a:moveTo>
                  <a:pt x="0" y="0"/>
                </a:moveTo>
                <a:lnTo>
                  <a:pt x="7590270" y="0"/>
                </a:lnTo>
                <a:lnTo>
                  <a:pt x="7590270" y="4212600"/>
                </a:lnTo>
                <a:lnTo>
                  <a:pt x="0" y="421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230994">
            <a:off x="-313738" y="2643879"/>
            <a:ext cx="1895524" cy="1326866"/>
          </a:xfrm>
          <a:custGeom>
            <a:avLst/>
            <a:gdLst/>
            <a:ahLst/>
            <a:cxnLst/>
            <a:rect r="r" b="b" t="t" l="l"/>
            <a:pathLst>
              <a:path h="1326866" w="1895524">
                <a:moveTo>
                  <a:pt x="0" y="0"/>
                </a:moveTo>
                <a:lnTo>
                  <a:pt x="1895523" y="0"/>
                </a:lnTo>
                <a:lnTo>
                  <a:pt x="1895523" y="1326866"/>
                </a:lnTo>
                <a:lnTo>
                  <a:pt x="0" y="1326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38225" y="1029170"/>
            <a:ext cx="16230600" cy="8228661"/>
          </a:xfrm>
          <a:custGeom>
            <a:avLst/>
            <a:gdLst/>
            <a:ahLst/>
            <a:cxnLst/>
            <a:rect r="r" b="b" t="t" l="l"/>
            <a:pathLst>
              <a:path h="8228661" w="16230600">
                <a:moveTo>
                  <a:pt x="0" y="0"/>
                </a:moveTo>
                <a:lnTo>
                  <a:pt x="16230600" y="0"/>
                </a:lnTo>
                <a:lnTo>
                  <a:pt x="16230600" y="8228660"/>
                </a:lnTo>
                <a:lnTo>
                  <a:pt x="0" y="8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147" t="-28380" r="-8749" b="-9655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8029901">
            <a:off x="17821537" y="2071968"/>
            <a:ext cx="10709775" cy="3271349"/>
          </a:xfrm>
          <a:custGeom>
            <a:avLst/>
            <a:gdLst/>
            <a:ahLst/>
            <a:cxnLst/>
            <a:rect r="r" b="b" t="t" l="l"/>
            <a:pathLst>
              <a:path h="3271349" w="10709775">
                <a:moveTo>
                  <a:pt x="0" y="0"/>
                </a:moveTo>
                <a:lnTo>
                  <a:pt x="10709775" y="0"/>
                </a:lnTo>
                <a:lnTo>
                  <a:pt x="10709775" y="3271349"/>
                </a:lnTo>
                <a:lnTo>
                  <a:pt x="0" y="3271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127617" y="1756445"/>
            <a:ext cx="1498366" cy="449510"/>
          </a:xfrm>
          <a:custGeom>
            <a:avLst/>
            <a:gdLst/>
            <a:ahLst/>
            <a:cxnLst/>
            <a:rect r="r" b="b" t="t" l="l"/>
            <a:pathLst>
              <a:path h="449510" w="1498366">
                <a:moveTo>
                  <a:pt x="0" y="0"/>
                </a:moveTo>
                <a:lnTo>
                  <a:pt x="1498366" y="0"/>
                </a:lnTo>
                <a:lnTo>
                  <a:pt x="1498366" y="449510"/>
                </a:lnTo>
                <a:lnTo>
                  <a:pt x="0" y="4495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6312220">
            <a:off x="13962721" y="8585578"/>
            <a:ext cx="1251074" cy="1387280"/>
          </a:xfrm>
          <a:custGeom>
            <a:avLst/>
            <a:gdLst/>
            <a:ahLst/>
            <a:cxnLst/>
            <a:rect r="r" b="b" t="t" l="l"/>
            <a:pathLst>
              <a:path h="1387280" w="1251074">
                <a:moveTo>
                  <a:pt x="0" y="0"/>
                </a:moveTo>
                <a:lnTo>
                  <a:pt x="1251075" y="0"/>
                </a:lnTo>
                <a:lnTo>
                  <a:pt x="1251075" y="1387280"/>
                </a:lnTo>
                <a:lnTo>
                  <a:pt x="0" y="13872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7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6630650" y="1425184"/>
            <a:ext cx="247650" cy="2476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6754475" y="1506661"/>
            <a:ext cx="504825" cy="42349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86138" y="3307312"/>
            <a:ext cx="7080567" cy="4726279"/>
          </a:xfrm>
          <a:custGeom>
            <a:avLst/>
            <a:gdLst/>
            <a:ahLst/>
            <a:cxnLst/>
            <a:rect r="r" b="b" t="t" l="l"/>
            <a:pathLst>
              <a:path h="4726279" w="7080567">
                <a:moveTo>
                  <a:pt x="0" y="0"/>
                </a:moveTo>
                <a:lnTo>
                  <a:pt x="7080568" y="0"/>
                </a:lnTo>
                <a:lnTo>
                  <a:pt x="7080568" y="4726278"/>
                </a:lnTo>
                <a:lnTo>
                  <a:pt x="0" y="47262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439150" y="3574415"/>
            <a:ext cx="7886700" cy="473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Drug abuse = Using drugs for fun or without doctor’s advice.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People abuse drugs because they enjoy the effects.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Examples: tobacco, marijuana, cocaine, heroin, alcohol, khat, glue.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L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ong-term abuse → </a:t>
            </a: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Addiction (very hard to stop).</a:t>
            </a:r>
          </a:p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953500" y="2019300"/>
            <a:ext cx="6553200" cy="75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5199" spc="-51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DRUG ABUSE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B3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059103" y="60007"/>
            <a:ext cx="7770495" cy="11197590"/>
          </a:xfrm>
          <a:custGeom>
            <a:avLst/>
            <a:gdLst/>
            <a:ahLst/>
            <a:cxnLst/>
            <a:rect r="r" b="b" t="t" l="l"/>
            <a:pathLst>
              <a:path h="11197590" w="7770495">
                <a:moveTo>
                  <a:pt x="0" y="11197591"/>
                </a:moveTo>
                <a:lnTo>
                  <a:pt x="0" y="0"/>
                </a:lnTo>
                <a:lnTo>
                  <a:pt x="7770495" y="0"/>
                </a:lnTo>
                <a:lnTo>
                  <a:pt x="7770495" y="11197591"/>
                </a:lnTo>
                <a:lnTo>
                  <a:pt x="0" y="11197591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78" t="-3942" r="-10507" b="-76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9805" y="1487805"/>
            <a:ext cx="11199495" cy="7768680"/>
          </a:xfrm>
          <a:custGeom>
            <a:avLst/>
            <a:gdLst/>
            <a:ahLst/>
            <a:cxnLst/>
            <a:rect r="r" b="b" t="t" l="l"/>
            <a:pathLst>
              <a:path h="7768680" w="11199495">
                <a:moveTo>
                  <a:pt x="0" y="0"/>
                </a:moveTo>
                <a:lnTo>
                  <a:pt x="11199495" y="0"/>
                </a:lnTo>
                <a:lnTo>
                  <a:pt x="11199495" y="7768680"/>
                </a:lnTo>
                <a:lnTo>
                  <a:pt x="0" y="7768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68" t="-32449" r="-8758" b="-32132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6629400" y="1028700"/>
            <a:ext cx="4457700" cy="3295420"/>
            <a:chOff x="0" y="0"/>
            <a:chExt cx="638763" cy="472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6"/>
              <a:stretch>
                <a:fillRect l="0" t="-17634" r="0" b="-1763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30100" y="1028700"/>
            <a:ext cx="4457700" cy="3295420"/>
            <a:chOff x="0" y="0"/>
            <a:chExt cx="638763" cy="472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8763" cy="472215"/>
            </a:xfrm>
            <a:custGeom>
              <a:avLst/>
              <a:gdLst/>
              <a:ahLst/>
              <a:cxnLst/>
              <a:rect r="r" b="b" t="t" l="l"/>
              <a:pathLst>
                <a:path h="472215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2215"/>
                  </a:lnTo>
                  <a:lnTo>
                    <a:pt x="0" y="472215"/>
                  </a:lnTo>
                  <a:close/>
                </a:path>
              </a:pathLst>
            </a:custGeom>
            <a:blipFill>
              <a:blip r:embed="rId7"/>
              <a:stretch>
                <a:fillRect l="-5479" t="0" r="-547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5400000">
            <a:off x="9108318" y="5227316"/>
            <a:ext cx="5867624" cy="213368"/>
          </a:xfrm>
          <a:custGeom>
            <a:avLst/>
            <a:gdLst/>
            <a:ahLst/>
            <a:cxnLst/>
            <a:rect r="r" b="b" t="t" l="l"/>
            <a:pathLst>
              <a:path h="213368" w="5867624">
                <a:moveTo>
                  <a:pt x="0" y="0"/>
                </a:moveTo>
                <a:lnTo>
                  <a:pt x="5867624" y="0"/>
                </a:lnTo>
                <a:lnTo>
                  <a:pt x="5867624" y="213368"/>
                </a:lnTo>
                <a:lnTo>
                  <a:pt x="0" y="213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123936">
            <a:off x="-3242476" y="7859013"/>
            <a:ext cx="9433900" cy="1399889"/>
          </a:xfrm>
          <a:custGeom>
            <a:avLst/>
            <a:gdLst/>
            <a:ahLst/>
            <a:cxnLst/>
            <a:rect r="r" b="b" t="t" l="l"/>
            <a:pathLst>
              <a:path h="1399889" w="9433900">
                <a:moveTo>
                  <a:pt x="0" y="0"/>
                </a:moveTo>
                <a:lnTo>
                  <a:pt x="9433900" y="0"/>
                </a:lnTo>
                <a:lnTo>
                  <a:pt x="9433900" y="1399890"/>
                </a:lnTo>
                <a:lnTo>
                  <a:pt x="0" y="1399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173" t="0" r="-4387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767772">
            <a:off x="-3697523" y="8135860"/>
            <a:ext cx="7590270" cy="4212600"/>
          </a:xfrm>
          <a:custGeom>
            <a:avLst/>
            <a:gdLst/>
            <a:ahLst/>
            <a:cxnLst/>
            <a:rect r="r" b="b" t="t" l="l"/>
            <a:pathLst>
              <a:path h="4212600" w="7590270">
                <a:moveTo>
                  <a:pt x="0" y="0"/>
                </a:moveTo>
                <a:lnTo>
                  <a:pt x="7590270" y="0"/>
                </a:lnTo>
                <a:lnTo>
                  <a:pt x="7590270" y="4212600"/>
                </a:lnTo>
                <a:lnTo>
                  <a:pt x="0" y="4212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109067" y="803945"/>
            <a:ext cx="1498366" cy="449510"/>
          </a:xfrm>
          <a:custGeom>
            <a:avLst/>
            <a:gdLst/>
            <a:ahLst/>
            <a:cxnLst/>
            <a:rect r="r" b="b" t="t" l="l"/>
            <a:pathLst>
              <a:path h="449510" w="1498366">
                <a:moveTo>
                  <a:pt x="0" y="0"/>
                </a:moveTo>
                <a:lnTo>
                  <a:pt x="1498366" y="0"/>
                </a:lnTo>
                <a:lnTo>
                  <a:pt x="1498366" y="449510"/>
                </a:lnTo>
                <a:lnTo>
                  <a:pt x="0" y="4495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260776">
            <a:off x="13709767" y="803945"/>
            <a:ext cx="1498366" cy="449510"/>
          </a:xfrm>
          <a:custGeom>
            <a:avLst/>
            <a:gdLst/>
            <a:ahLst/>
            <a:cxnLst/>
            <a:rect r="r" b="b" t="t" l="l"/>
            <a:pathLst>
              <a:path h="449510" w="1498366">
                <a:moveTo>
                  <a:pt x="0" y="0"/>
                </a:moveTo>
                <a:lnTo>
                  <a:pt x="1498366" y="0"/>
                </a:lnTo>
                <a:lnTo>
                  <a:pt x="1498366" y="449510"/>
                </a:lnTo>
                <a:lnTo>
                  <a:pt x="0" y="4495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913377">
            <a:off x="1870544" y="8406627"/>
            <a:ext cx="1234554" cy="1326181"/>
          </a:xfrm>
          <a:custGeom>
            <a:avLst/>
            <a:gdLst/>
            <a:ahLst/>
            <a:cxnLst/>
            <a:rect r="r" b="b" t="t" l="l"/>
            <a:pathLst>
              <a:path h="1326181" w="1234554">
                <a:moveTo>
                  <a:pt x="0" y="0"/>
                </a:moveTo>
                <a:lnTo>
                  <a:pt x="1234554" y="0"/>
                </a:lnTo>
                <a:lnTo>
                  <a:pt x="1234554" y="1326181"/>
                </a:lnTo>
                <a:lnTo>
                  <a:pt x="0" y="13261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2969158">
            <a:off x="3163483" y="9016700"/>
            <a:ext cx="2548920" cy="1255923"/>
          </a:xfrm>
          <a:custGeom>
            <a:avLst/>
            <a:gdLst/>
            <a:ahLst/>
            <a:cxnLst/>
            <a:rect r="r" b="b" t="t" l="l"/>
            <a:pathLst>
              <a:path h="1255923" w="2548920">
                <a:moveTo>
                  <a:pt x="0" y="0"/>
                </a:moveTo>
                <a:lnTo>
                  <a:pt x="2548920" y="0"/>
                </a:lnTo>
                <a:lnTo>
                  <a:pt x="2548920" y="1255923"/>
                </a:lnTo>
                <a:lnTo>
                  <a:pt x="0" y="12559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6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201503" y="1074825"/>
            <a:ext cx="7559138" cy="324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84"/>
              </a:lnSpc>
            </a:pPr>
            <a:r>
              <a:rPr lang="en-US" sz="11531" spc="-115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TYPES OF DRUGS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57900" y="4896212"/>
            <a:ext cx="6090914" cy="463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8" indent="-302264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Made by che</a:t>
            </a: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m</a:t>
            </a: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ists.</a:t>
            </a:r>
          </a:p>
          <a:p>
            <a:pPr algn="l" marL="604528" indent="-302264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Examples: </a:t>
            </a:r>
            <a:r>
              <a:rPr lang="en-US" b="true" sz="28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Antibiotic</a:t>
            </a:r>
            <a:r>
              <a:rPr lang="en-US" b="true" sz="28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 </a:t>
            </a: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(e.g., penicillin, aureomycin) – kill harmful microorganisms.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     </a:t>
            </a:r>
            <a:r>
              <a:rPr lang="en-US" sz="2800" b="true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Sulphonamides </a:t>
            </a: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– cure bacterial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      infections.</a:t>
            </a:r>
            <a:r>
              <a:rPr lang="en-US" sz="2800" b="true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Aspirin </a:t>
            </a: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– relieves    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      headaches.</a:t>
            </a:r>
            <a:r>
              <a:rPr lang="en-US" sz="2800" b="true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Chloroquine </a:t>
            </a: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–</a:t>
            </a:r>
          </a:p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       prevents malaria.</a:t>
            </a:r>
          </a:p>
          <a:p>
            <a:pPr algn="l" marL="604528" indent="-302264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Save lives and fight diseases.</a:t>
            </a:r>
          </a:p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629400" y="4412977"/>
            <a:ext cx="445770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b="true" sz="3200" i="true">
                <a:solidFill>
                  <a:srgbClr val="000001"/>
                </a:solidFill>
                <a:latin typeface="Coco Gothic Bold Italics"/>
                <a:ea typeface="Coco Gothic Bold Italics"/>
                <a:cs typeface="Coco Gothic Bold Italics"/>
                <a:sym typeface="Coco Gothic Bold Italics"/>
              </a:rPr>
              <a:t>1. Laboratory drugs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8814" y="5673714"/>
            <a:ext cx="4866037" cy="32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8" indent="-302264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From pl</a:t>
            </a: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ants</a:t>
            </a: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 (flowers, roots, bark).</a:t>
            </a:r>
          </a:p>
          <a:p>
            <a:pPr algn="l" marL="604528" indent="-302264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Passed down for centuries.</a:t>
            </a:r>
          </a:p>
          <a:p>
            <a:pPr algn="l" marL="604528" indent="-302264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Parents of modern medicines.</a:t>
            </a:r>
          </a:p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230100" y="4412977"/>
            <a:ext cx="4864128" cy="108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2. Herbal/Traditional drugs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B3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4833" y="1981772"/>
            <a:ext cx="4250776" cy="4963751"/>
          </a:xfrm>
          <a:custGeom>
            <a:avLst/>
            <a:gdLst/>
            <a:ahLst/>
            <a:cxnLst/>
            <a:rect r="r" b="b" t="t" l="l"/>
            <a:pathLst>
              <a:path h="4963751" w="4250776">
                <a:moveTo>
                  <a:pt x="0" y="0"/>
                </a:moveTo>
                <a:lnTo>
                  <a:pt x="4250775" y="0"/>
                </a:lnTo>
                <a:lnTo>
                  <a:pt x="4250775" y="4963750"/>
                </a:lnTo>
                <a:lnTo>
                  <a:pt x="0" y="4963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10358" y="449438"/>
            <a:ext cx="3065585" cy="3026568"/>
          </a:xfrm>
          <a:custGeom>
            <a:avLst/>
            <a:gdLst/>
            <a:ahLst/>
            <a:cxnLst/>
            <a:rect r="r" b="b" t="t" l="l"/>
            <a:pathLst>
              <a:path h="3026568" w="3065585">
                <a:moveTo>
                  <a:pt x="0" y="0"/>
                </a:moveTo>
                <a:lnTo>
                  <a:pt x="3065584" y="0"/>
                </a:lnTo>
                <a:lnTo>
                  <a:pt x="3065584" y="3026568"/>
                </a:lnTo>
                <a:lnTo>
                  <a:pt x="0" y="3026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00088" y="6408580"/>
            <a:ext cx="3823023" cy="4114800"/>
          </a:xfrm>
          <a:custGeom>
            <a:avLst/>
            <a:gdLst/>
            <a:ahLst/>
            <a:cxnLst/>
            <a:rect r="r" b="b" t="t" l="l"/>
            <a:pathLst>
              <a:path h="4114800" w="3823023">
                <a:moveTo>
                  <a:pt x="0" y="0"/>
                </a:moveTo>
                <a:lnTo>
                  <a:pt x="3823024" y="0"/>
                </a:lnTo>
                <a:lnTo>
                  <a:pt x="3823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5773570" y="-1753068"/>
            <a:ext cx="7312360" cy="14363700"/>
          </a:xfrm>
          <a:custGeom>
            <a:avLst/>
            <a:gdLst/>
            <a:ahLst/>
            <a:cxnLst/>
            <a:rect r="r" b="b" t="t" l="l"/>
            <a:pathLst>
              <a:path h="14363700" w="7312360">
                <a:moveTo>
                  <a:pt x="0" y="14363700"/>
                </a:moveTo>
                <a:lnTo>
                  <a:pt x="0" y="0"/>
                </a:lnTo>
                <a:lnTo>
                  <a:pt x="7312360" y="0"/>
                </a:lnTo>
                <a:lnTo>
                  <a:pt x="7312360" y="14363700"/>
                </a:lnTo>
                <a:lnTo>
                  <a:pt x="0" y="1436370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9860" t="-3235" r="-11255" b="-50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62150" y="1483535"/>
            <a:ext cx="14363700" cy="7316170"/>
          </a:xfrm>
          <a:custGeom>
            <a:avLst/>
            <a:gdLst/>
            <a:ahLst/>
            <a:cxnLst/>
            <a:rect r="r" b="b" t="t" l="l"/>
            <a:pathLst>
              <a:path h="7316170" w="14363700">
                <a:moveTo>
                  <a:pt x="0" y="0"/>
                </a:moveTo>
                <a:lnTo>
                  <a:pt x="14363700" y="0"/>
                </a:lnTo>
                <a:lnTo>
                  <a:pt x="14363700" y="7316170"/>
                </a:lnTo>
                <a:lnTo>
                  <a:pt x="0" y="7316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152" t="-28225" r="-8809" b="-9578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8368835">
            <a:off x="9517646" y="4157071"/>
            <a:ext cx="2230040" cy="3378848"/>
          </a:xfrm>
          <a:custGeom>
            <a:avLst/>
            <a:gdLst/>
            <a:ahLst/>
            <a:cxnLst/>
            <a:rect r="r" b="b" t="t" l="l"/>
            <a:pathLst>
              <a:path h="3378848" w="2230040">
                <a:moveTo>
                  <a:pt x="0" y="0"/>
                </a:moveTo>
                <a:lnTo>
                  <a:pt x="2230040" y="0"/>
                </a:lnTo>
                <a:lnTo>
                  <a:pt x="2230040" y="3378848"/>
                </a:lnTo>
                <a:lnTo>
                  <a:pt x="0" y="33788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96950">
            <a:off x="12243464" y="2376491"/>
            <a:ext cx="818572" cy="908263"/>
          </a:xfrm>
          <a:custGeom>
            <a:avLst/>
            <a:gdLst/>
            <a:ahLst/>
            <a:cxnLst/>
            <a:rect r="r" b="b" t="t" l="l"/>
            <a:pathLst>
              <a:path h="908263" w="818572">
                <a:moveTo>
                  <a:pt x="0" y="0"/>
                </a:moveTo>
                <a:lnTo>
                  <a:pt x="818572" y="0"/>
                </a:lnTo>
                <a:lnTo>
                  <a:pt x="818572" y="908263"/>
                </a:lnTo>
                <a:lnTo>
                  <a:pt x="0" y="9082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54695" y="1216743"/>
            <a:ext cx="1778611" cy="533583"/>
          </a:xfrm>
          <a:custGeom>
            <a:avLst/>
            <a:gdLst/>
            <a:ahLst/>
            <a:cxnLst/>
            <a:rect r="r" b="b" t="t" l="l"/>
            <a:pathLst>
              <a:path h="533583" w="1778611">
                <a:moveTo>
                  <a:pt x="0" y="0"/>
                </a:moveTo>
                <a:lnTo>
                  <a:pt x="1778610" y="0"/>
                </a:lnTo>
                <a:lnTo>
                  <a:pt x="1778610" y="533584"/>
                </a:lnTo>
                <a:lnTo>
                  <a:pt x="0" y="5335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537663" y="5200788"/>
            <a:ext cx="2288218" cy="2415585"/>
          </a:xfrm>
          <a:custGeom>
            <a:avLst/>
            <a:gdLst/>
            <a:ahLst/>
            <a:cxnLst/>
            <a:rect r="r" b="b" t="t" l="l"/>
            <a:pathLst>
              <a:path h="2415585" w="2288218">
                <a:moveTo>
                  <a:pt x="0" y="0"/>
                </a:moveTo>
                <a:lnTo>
                  <a:pt x="2288217" y="0"/>
                </a:lnTo>
                <a:lnTo>
                  <a:pt x="2288217" y="2415584"/>
                </a:lnTo>
                <a:lnTo>
                  <a:pt x="0" y="24155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6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228441">
            <a:off x="14719430" y="423472"/>
            <a:ext cx="2456646" cy="1210456"/>
          </a:xfrm>
          <a:custGeom>
            <a:avLst/>
            <a:gdLst/>
            <a:ahLst/>
            <a:cxnLst/>
            <a:rect r="r" b="b" t="t" l="l"/>
            <a:pathLst>
              <a:path h="1210456" w="2456646">
                <a:moveTo>
                  <a:pt x="0" y="0"/>
                </a:moveTo>
                <a:lnTo>
                  <a:pt x="2456646" y="0"/>
                </a:lnTo>
                <a:lnTo>
                  <a:pt x="2456646" y="1210456"/>
                </a:lnTo>
                <a:lnTo>
                  <a:pt x="0" y="12104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0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632666" y="1750327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8" y="0"/>
                </a:lnTo>
                <a:lnTo>
                  <a:pt x="47677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343150" y="2169741"/>
            <a:ext cx="7131036" cy="5150551"/>
            <a:chOff x="0" y="0"/>
            <a:chExt cx="9508048" cy="686740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74938"/>
              <a:ext cx="9508048" cy="4892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90881" indent="-345440" lvl="1">
                <a:lnSpc>
                  <a:spcPts val="4160"/>
                </a:lnSpc>
                <a:buFont typeface="Arial"/>
                <a:buChar char="•"/>
              </a:pPr>
              <a:r>
                <a:rPr lang="en-US" b="true" sz="3200">
                  <a:solidFill>
                    <a:srgbClr val="000001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Prescription = Doctor’s written instructions.</a:t>
              </a:r>
            </a:p>
            <a:p>
              <a:pPr algn="ctr" marL="690881" indent="-345440" lvl="1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1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Shows correct dose &amp; time.</a:t>
              </a:r>
            </a:p>
            <a:p>
              <a:pPr algn="ctr" marL="690881" indent="-345440" lvl="1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1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Most health-improving drugs need prescription.</a:t>
              </a:r>
            </a:p>
            <a:p>
              <a:pPr algn="ctr" marL="690881" indent="-345440" lvl="1">
                <a:lnSpc>
                  <a:spcPts val="41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1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Wrong use can be harmful.</a:t>
              </a:r>
            </a:p>
            <a:p>
              <a:pPr algn="ctr" marL="0" indent="0" lvl="0">
                <a:lnSpc>
                  <a:spcPts val="4160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8100"/>
              <a:ext cx="9508048" cy="1015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19"/>
                </a:lnSpc>
                <a:spcBef>
                  <a:spcPct val="0"/>
                </a:spcBef>
              </a:pPr>
              <a:r>
                <a:rPr lang="en-US" sz="5199" spc="-51">
                  <a:solidFill>
                    <a:srgbClr val="000001"/>
                  </a:solidFill>
                  <a:latin typeface="Bobby Jones Soft"/>
                  <a:ea typeface="Bobby Jones Soft"/>
                  <a:cs typeface="Bobby Jones Soft"/>
                  <a:sym typeface="Bobby Jones Soft"/>
                </a:rPr>
                <a:t>PRESCRIPTION DRUGS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0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73300" y="1140164"/>
            <a:ext cx="4250776" cy="4963751"/>
          </a:xfrm>
          <a:custGeom>
            <a:avLst/>
            <a:gdLst/>
            <a:ahLst/>
            <a:cxnLst/>
            <a:rect r="r" b="b" t="t" l="l"/>
            <a:pathLst>
              <a:path h="4963751" w="4250776">
                <a:moveTo>
                  <a:pt x="0" y="0"/>
                </a:moveTo>
                <a:lnTo>
                  <a:pt x="4250776" y="0"/>
                </a:lnTo>
                <a:lnTo>
                  <a:pt x="4250776" y="4963751"/>
                </a:lnTo>
                <a:lnTo>
                  <a:pt x="0" y="496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64965" y="2443597"/>
            <a:ext cx="17035728" cy="5399805"/>
          </a:xfrm>
          <a:custGeom>
            <a:avLst/>
            <a:gdLst/>
            <a:ahLst/>
            <a:cxnLst/>
            <a:rect r="r" b="b" t="t" l="l"/>
            <a:pathLst>
              <a:path h="5399805" w="17035728">
                <a:moveTo>
                  <a:pt x="0" y="0"/>
                </a:moveTo>
                <a:lnTo>
                  <a:pt x="17035727" y="0"/>
                </a:lnTo>
                <a:lnTo>
                  <a:pt x="17035727" y="5399806"/>
                </a:lnTo>
                <a:lnTo>
                  <a:pt x="0" y="539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103" t="-109899" r="-4989" b="-12911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892744" y="3409136"/>
            <a:ext cx="3238500" cy="2476500"/>
            <a:chOff x="0" y="0"/>
            <a:chExt cx="618290" cy="472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290" cy="472810"/>
            </a:xfrm>
            <a:custGeom>
              <a:avLst/>
              <a:gdLst/>
              <a:ahLst/>
              <a:cxnLst/>
              <a:rect r="r" b="b" t="t" l="l"/>
              <a:pathLst>
                <a:path h="472810" w="618290">
                  <a:moveTo>
                    <a:pt x="0" y="0"/>
                  </a:moveTo>
                  <a:lnTo>
                    <a:pt x="618290" y="0"/>
                  </a:lnTo>
                  <a:lnTo>
                    <a:pt x="618290" y="472810"/>
                  </a:lnTo>
                  <a:lnTo>
                    <a:pt x="0" y="472810"/>
                  </a:lnTo>
                  <a:close/>
                </a:path>
              </a:pathLst>
            </a:custGeom>
            <a:blipFill>
              <a:blip r:embed="rId6"/>
              <a:stretch>
                <a:fillRect l="-7281" t="0" r="-728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9890" y="3363382"/>
            <a:ext cx="3238500" cy="2476500"/>
            <a:chOff x="0" y="0"/>
            <a:chExt cx="618290" cy="472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290" cy="472810"/>
            </a:xfrm>
            <a:custGeom>
              <a:avLst/>
              <a:gdLst/>
              <a:ahLst/>
              <a:cxnLst/>
              <a:rect r="r" b="b" t="t" l="l"/>
              <a:pathLst>
                <a:path h="472810" w="618290">
                  <a:moveTo>
                    <a:pt x="0" y="0"/>
                  </a:moveTo>
                  <a:lnTo>
                    <a:pt x="618290" y="0"/>
                  </a:lnTo>
                  <a:lnTo>
                    <a:pt x="618290" y="472810"/>
                  </a:lnTo>
                  <a:lnTo>
                    <a:pt x="0" y="472810"/>
                  </a:lnTo>
                  <a:close/>
                </a:path>
              </a:pathLst>
            </a:custGeom>
            <a:blipFill>
              <a:blip r:embed="rId7"/>
              <a:stretch>
                <a:fillRect l="-7388" t="0" r="-738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51245" y="3363382"/>
            <a:ext cx="3238500" cy="2476500"/>
            <a:chOff x="0" y="0"/>
            <a:chExt cx="618290" cy="472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8290" cy="472810"/>
            </a:xfrm>
            <a:custGeom>
              <a:avLst/>
              <a:gdLst/>
              <a:ahLst/>
              <a:cxnLst/>
              <a:rect r="r" b="b" t="t" l="l"/>
              <a:pathLst>
                <a:path h="472810" w="618290">
                  <a:moveTo>
                    <a:pt x="0" y="0"/>
                  </a:moveTo>
                  <a:lnTo>
                    <a:pt x="618290" y="0"/>
                  </a:lnTo>
                  <a:lnTo>
                    <a:pt x="618290" y="472810"/>
                  </a:lnTo>
                  <a:lnTo>
                    <a:pt x="0" y="472810"/>
                  </a:lnTo>
                  <a:close/>
                </a:path>
              </a:pathLst>
            </a:custGeom>
            <a:blipFill>
              <a:blip r:embed="rId8"/>
              <a:stretch>
                <a:fillRect l="0" t="-48138" r="0" b="-4813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09773" y="3409136"/>
            <a:ext cx="3238500" cy="2476500"/>
            <a:chOff x="0" y="0"/>
            <a:chExt cx="618290" cy="4728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8290" cy="472810"/>
            </a:xfrm>
            <a:custGeom>
              <a:avLst/>
              <a:gdLst/>
              <a:ahLst/>
              <a:cxnLst/>
              <a:rect r="r" b="b" t="t" l="l"/>
              <a:pathLst>
                <a:path h="472810" w="618290">
                  <a:moveTo>
                    <a:pt x="0" y="0"/>
                  </a:moveTo>
                  <a:lnTo>
                    <a:pt x="618290" y="0"/>
                  </a:lnTo>
                  <a:lnTo>
                    <a:pt x="618290" y="472810"/>
                  </a:lnTo>
                  <a:lnTo>
                    <a:pt x="0" y="472810"/>
                  </a:lnTo>
                  <a:close/>
                </a:path>
              </a:pathLst>
            </a:custGeom>
            <a:blipFill>
              <a:blip r:embed="rId9"/>
              <a:stretch>
                <a:fillRect l="-11176" t="0" r="-11176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306800" y="3374232"/>
            <a:ext cx="3065585" cy="3026568"/>
          </a:xfrm>
          <a:custGeom>
            <a:avLst/>
            <a:gdLst/>
            <a:ahLst/>
            <a:cxnLst/>
            <a:rect r="r" b="b" t="t" l="l"/>
            <a:pathLst>
              <a:path h="3026568" w="3065585">
                <a:moveTo>
                  <a:pt x="0" y="0"/>
                </a:moveTo>
                <a:lnTo>
                  <a:pt x="3065585" y="0"/>
                </a:lnTo>
                <a:lnTo>
                  <a:pt x="3065585" y="3026568"/>
                </a:lnTo>
                <a:lnTo>
                  <a:pt x="0" y="3026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4681209">
            <a:off x="-218758" y="7927255"/>
            <a:ext cx="3379162" cy="3637063"/>
          </a:xfrm>
          <a:custGeom>
            <a:avLst/>
            <a:gdLst/>
            <a:ahLst/>
            <a:cxnLst/>
            <a:rect r="r" b="b" t="t" l="l"/>
            <a:pathLst>
              <a:path h="3637063" w="3379162">
                <a:moveTo>
                  <a:pt x="0" y="0"/>
                </a:moveTo>
                <a:lnTo>
                  <a:pt x="3379162" y="0"/>
                </a:lnTo>
                <a:lnTo>
                  <a:pt x="3379162" y="3637063"/>
                </a:lnTo>
                <a:lnTo>
                  <a:pt x="0" y="3637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10228441">
            <a:off x="15097527" y="742177"/>
            <a:ext cx="2456646" cy="1210456"/>
          </a:xfrm>
          <a:custGeom>
            <a:avLst/>
            <a:gdLst/>
            <a:ahLst/>
            <a:cxnLst/>
            <a:rect r="r" b="b" t="t" l="l"/>
            <a:pathLst>
              <a:path h="1210456" w="2456646">
                <a:moveTo>
                  <a:pt x="0" y="0"/>
                </a:moveTo>
                <a:lnTo>
                  <a:pt x="2456646" y="0"/>
                </a:lnTo>
                <a:lnTo>
                  <a:pt x="2456646" y="1210456"/>
                </a:lnTo>
                <a:lnTo>
                  <a:pt x="0" y="1210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53345" y="1894793"/>
            <a:ext cx="1141457" cy="1216670"/>
          </a:xfrm>
          <a:custGeom>
            <a:avLst/>
            <a:gdLst/>
            <a:ahLst/>
            <a:cxnLst/>
            <a:rect r="r" b="b" t="t" l="l"/>
            <a:pathLst>
              <a:path h="1216670" w="1141457">
                <a:moveTo>
                  <a:pt x="0" y="0"/>
                </a:moveTo>
                <a:lnTo>
                  <a:pt x="1141457" y="0"/>
                </a:lnTo>
                <a:lnTo>
                  <a:pt x="1141457" y="1216669"/>
                </a:lnTo>
                <a:lnTo>
                  <a:pt x="0" y="12166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329890" y="5960707"/>
            <a:ext cx="3238500" cy="161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Sedatives → Slow brain, help sleep.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41720" y="5960707"/>
            <a:ext cx="3238500" cy="161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Stimulants → Speed up brain, for depression.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92744" y="6127400"/>
            <a:ext cx="3238500" cy="161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Pain killers → Block pain signals.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09773" y="6008332"/>
            <a:ext cx="3426469" cy="161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Hallucinogens → Cause false visions.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75856" y="642574"/>
            <a:ext cx="13555388" cy="125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9"/>
              </a:lnSpc>
            </a:pPr>
            <a:r>
              <a:rPr lang="en-US" sz="8599" spc="-85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DRUGS THAT AFFECT THE BRAIN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70506" y="8024378"/>
            <a:ext cx="10917935" cy="97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8"/>
              </a:lnSpc>
            </a:pPr>
            <a:r>
              <a:rPr lang="en-US" sz="6734" spc="-67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MISUSE = ABUSE → DANGEROUS.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D0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73300" y="1140164"/>
            <a:ext cx="4250776" cy="4963751"/>
          </a:xfrm>
          <a:custGeom>
            <a:avLst/>
            <a:gdLst/>
            <a:ahLst/>
            <a:cxnLst/>
            <a:rect r="r" b="b" t="t" l="l"/>
            <a:pathLst>
              <a:path h="4963751" w="4250776">
                <a:moveTo>
                  <a:pt x="0" y="0"/>
                </a:moveTo>
                <a:lnTo>
                  <a:pt x="4250776" y="0"/>
                </a:lnTo>
                <a:lnTo>
                  <a:pt x="4250776" y="4963751"/>
                </a:lnTo>
                <a:lnTo>
                  <a:pt x="0" y="496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98381" y="1667639"/>
            <a:ext cx="23037516" cy="7302189"/>
          </a:xfrm>
          <a:custGeom>
            <a:avLst/>
            <a:gdLst/>
            <a:ahLst/>
            <a:cxnLst/>
            <a:rect r="r" b="b" t="t" l="l"/>
            <a:pathLst>
              <a:path h="7302189" w="23037516">
                <a:moveTo>
                  <a:pt x="0" y="0"/>
                </a:moveTo>
                <a:lnTo>
                  <a:pt x="23037516" y="0"/>
                </a:lnTo>
                <a:lnTo>
                  <a:pt x="23037516" y="7302189"/>
                </a:lnTo>
                <a:lnTo>
                  <a:pt x="0" y="7302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103" t="-109899" r="-4989" b="-12911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30738" y="1832934"/>
            <a:ext cx="4031087" cy="3082596"/>
            <a:chOff x="0" y="0"/>
            <a:chExt cx="618290" cy="472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290" cy="472810"/>
            </a:xfrm>
            <a:custGeom>
              <a:avLst/>
              <a:gdLst/>
              <a:ahLst/>
              <a:cxnLst/>
              <a:rect r="r" b="b" t="t" l="l"/>
              <a:pathLst>
                <a:path h="472810" w="618290">
                  <a:moveTo>
                    <a:pt x="0" y="0"/>
                  </a:moveTo>
                  <a:lnTo>
                    <a:pt x="618290" y="0"/>
                  </a:lnTo>
                  <a:lnTo>
                    <a:pt x="618290" y="472810"/>
                  </a:lnTo>
                  <a:lnTo>
                    <a:pt x="0" y="472810"/>
                  </a:lnTo>
                  <a:close/>
                </a:path>
              </a:pathLst>
            </a:custGeom>
            <a:blipFill>
              <a:blip r:embed="rId6"/>
              <a:stretch>
                <a:fillRect l="0" t="-19980" r="0" b="-1998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955591" y="1748499"/>
            <a:ext cx="3999074" cy="3058116"/>
            <a:chOff x="0" y="0"/>
            <a:chExt cx="618290" cy="472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290" cy="472810"/>
            </a:xfrm>
            <a:custGeom>
              <a:avLst/>
              <a:gdLst/>
              <a:ahLst/>
              <a:cxnLst/>
              <a:rect r="r" b="b" t="t" l="l"/>
              <a:pathLst>
                <a:path h="472810" w="618290">
                  <a:moveTo>
                    <a:pt x="0" y="0"/>
                  </a:moveTo>
                  <a:lnTo>
                    <a:pt x="618290" y="0"/>
                  </a:lnTo>
                  <a:lnTo>
                    <a:pt x="618290" y="472810"/>
                  </a:lnTo>
                  <a:lnTo>
                    <a:pt x="0" y="472810"/>
                  </a:lnTo>
                  <a:close/>
                </a:path>
              </a:pathLst>
            </a:custGeom>
            <a:blipFill>
              <a:blip r:embed="rId7"/>
              <a:stretch>
                <a:fillRect l="-8823" t="0" r="-882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0738" y="5020305"/>
            <a:ext cx="4416807" cy="266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Cannabis (bhang, marijuana): 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Smoked with tobacco, causes laziness, long use → </a:t>
            </a: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psychosis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306800" y="3374232"/>
            <a:ext cx="3065585" cy="3026568"/>
          </a:xfrm>
          <a:custGeom>
            <a:avLst/>
            <a:gdLst/>
            <a:ahLst/>
            <a:cxnLst/>
            <a:rect r="r" b="b" t="t" l="l"/>
            <a:pathLst>
              <a:path h="3026568" w="3065585">
                <a:moveTo>
                  <a:pt x="0" y="0"/>
                </a:moveTo>
                <a:lnTo>
                  <a:pt x="3065585" y="0"/>
                </a:lnTo>
                <a:lnTo>
                  <a:pt x="3065585" y="3026568"/>
                </a:lnTo>
                <a:lnTo>
                  <a:pt x="0" y="3026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681209">
            <a:off x="-218758" y="7927255"/>
            <a:ext cx="3379162" cy="3637063"/>
          </a:xfrm>
          <a:custGeom>
            <a:avLst/>
            <a:gdLst/>
            <a:ahLst/>
            <a:cxnLst/>
            <a:rect r="r" b="b" t="t" l="l"/>
            <a:pathLst>
              <a:path h="3637063" w="3379162">
                <a:moveTo>
                  <a:pt x="0" y="0"/>
                </a:moveTo>
                <a:lnTo>
                  <a:pt x="3379162" y="0"/>
                </a:lnTo>
                <a:lnTo>
                  <a:pt x="3379162" y="3637063"/>
                </a:lnTo>
                <a:lnTo>
                  <a:pt x="0" y="3637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228441">
            <a:off x="15097527" y="742177"/>
            <a:ext cx="2456646" cy="1210456"/>
          </a:xfrm>
          <a:custGeom>
            <a:avLst/>
            <a:gdLst/>
            <a:ahLst/>
            <a:cxnLst/>
            <a:rect r="r" b="b" t="t" l="l"/>
            <a:pathLst>
              <a:path h="1210456" w="2456646">
                <a:moveTo>
                  <a:pt x="0" y="0"/>
                </a:moveTo>
                <a:lnTo>
                  <a:pt x="2456646" y="0"/>
                </a:lnTo>
                <a:lnTo>
                  <a:pt x="2456646" y="1210456"/>
                </a:lnTo>
                <a:lnTo>
                  <a:pt x="0" y="1210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11411" y="1140164"/>
            <a:ext cx="1141457" cy="1216670"/>
          </a:xfrm>
          <a:custGeom>
            <a:avLst/>
            <a:gdLst/>
            <a:ahLst/>
            <a:cxnLst/>
            <a:rect r="r" b="b" t="t" l="l"/>
            <a:pathLst>
              <a:path h="1216670" w="1141457">
                <a:moveTo>
                  <a:pt x="0" y="0"/>
                </a:moveTo>
                <a:lnTo>
                  <a:pt x="1141457" y="0"/>
                </a:lnTo>
                <a:lnTo>
                  <a:pt x="1141457" y="1216670"/>
                </a:lnTo>
                <a:lnTo>
                  <a:pt x="0" y="12166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8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9459394" y="1748499"/>
            <a:ext cx="3999074" cy="3058116"/>
            <a:chOff x="0" y="0"/>
            <a:chExt cx="618290" cy="4728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290" cy="472810"/>
            </a:xfrm>
            <a:custGeom>
              <a:avLst/>
              <a:gdLst/>
              <a:ahLst/>
              <a:cxnLst/>
              <a:rect r="r" b="b" t="t" l="l"/>
              <a:pathLst>
                <a:path h="472810" w="618290">
                  <a:moveTo>
                    <a:pt x="0" y="0"/>
                  </a:moveTo>
                  <a:lnTo>
                    <a:pt x="618290" y="0"/>
                  </a:lnTo>
                  <a:lnTo>
                    <a:pt x="618290" y="472810"/>
                  </a:lnTo>
                  <a:lnTo>
                    <a:pt x="0" y="472810"/>
                  </a:lnTo>
                  <a:close/>
                </a:path>
              </a:pathLst>
            </a:custGeom>
            <a:blipFill>
              <a:blip r:embed="rId16"/>
              <a:stretch>
                <a:fillRect l="-6961" t="0" r="-696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816954" y="7443215"/>
            <a:ext cx="3551392" cy="2715770"/>
            <a:chOff x="0" y="0"/>
            <a:chExt cx="618290" cy="4728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8290" cy="472810"/>
            </a:xfrm>
            <a:custGeom>
              <a:avLst/>
              <a:gdLst/>
              <a:ahLst/>
              <a:cxnLst/>
              <a:rect r="r" b="b" t="t" l="l"/>
              <a:pathLst>
                <a:path h="472810" w="618290">
                  <a:moveTo>
                    <a:pt x="0" y="0"/>
                  </a:moveTo>
                  <a:lnTo>
                    <a:pt x="618290" y="0"/>
                  </a:lnTo>
                  <a:lnTo>
                    <a:pt x="618290" y="472810"/>
                  </a:lnTo>
                  <a:lnTo>
                    <a:pt x="0" y="472810"/>
                  </a:lnTo>
                  <a:close/>
                </a:path>
              </a:pathLst>
            </a:custGeom>
            <a:blipFill>
              <a:blip r:embed="rId17"/>
              <a:stretch>
                <a:fillRect l="-39178" t="0" r="-39178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288926" y="1748499"/>
            <a:ext cx="3999074" cy="3058116"/>
            <a:chOff x="0" y="0"/>
            <a:chExt cx="618290" cy="4728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8290" cy="472810"/>
            </a:xfrm>
            <a:custGeom>
              <a:avLst/>
              <a:gdLst/>
              <a:ahLst/>
              <a:cxnLst/>
              <a:rect r="r" b="b" t="t" l="l"/>
              <a:pathLst>
                <a:path h="472810" w="618290">
                  <a:moveTo>
                    <a:pt x="0" y="0"/>
                  </a:moveTo>
                  <a:lnTo>
                    <a:pt x="618290" y="0"/>
                  </a:lnTo>
                  <a:lnTo>
                    <a:pt x="618290" y="472810"/>
                  </a:lnTo>
                  <a:lnTo>
                    <a:pt x="0" y="472810"/>
                  </a:lnTo>
                  <a:close/>
                </a:path>
              </a:pathLst>
            </a:custGeom>
            <a:blipFill>
              <a:blip r:embed="rId18"/>
              <a:stretch>
                <a:fillRect l="-7604" t="0" r="-7604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859307" y="5019335"/>
            <a:ext cx="4191642" cy="213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Cocaine: 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From cocoa plant, reduces appetite, long use → </a:t>
            </a: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insanity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98451" y="4977435"/>
            <a:ext cx="3999074" cy="271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8"/>
              </a:lnSpc>
              <a:spcBef>
                <a:spcPct val="0"/>
              </a:spcBef>
            </a:pPr>
            <a:r>
              <a:rPr lang="en-US" b="true" sz="3291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Morphine &amp; Heroin: </a:t>
            </a:r>
            <a:r>
              <a:rPr lang="en-US" sz="3291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Strong painkillers from opium, very addictive.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10573" y="5086350"/>
            <a:ext cx="3999074" cy="16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Mandrax: 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Addictive tablet, damages brain → </a:t>
            </a: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misery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32879" y="415421"/>
            <a:ext cx="13555388" cy="125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9"/>
              </a:lnSpc>
            </a:pPr>
            <a:r>
              <a:rPr lang="en-US" sz="8599" spc="-85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EXAMPLES OF BRAIN DRUGS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12439" y="8378964"/>
            <a:ext cx="1942227" cy="87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1"/>
              </a:lnSpc>
              <a:spcBef>
                <a:spcPct val="0"/>
              </a:spcBef>
            </a:pPr>
            <a:r>
              <a:rPr lang="en-US" b="true" sz="5255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→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45066" y="7407570"/>
            <a:ext cx="4416807" cy="264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5" indent="-345443" lvl="1">
              <a:lnSpc>
                <a:spcPts val="41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000001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Overdose: </a:t>
            </a:r>
            <a:r>
              <a:rPr lang="en-US" sz="32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Too much medicine/tablets → abnormal behavior, even death.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B3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5192" y="1305579"/>
            <a:ext cx="5029200" cy="8227695"/>
          </a:xfrm>
          <a:custGeom>
            <a:avLst/>
            <a:gdLst/>
            <a:ahLst/>
            <a:cxnLst/>
            <a:rect r="r" b="b" t="t" l="l"/>
            <a:pathLst>
              <a:path h="8227695" w="5029200">
                <a:moveTo>
                  <a:pt x="0" y="0"/>
                </a:moveTo>
                <a:lnTo>
                  <a:pt x="5029200" y="0"/>
                </a:lnTo>
                <a:lnTo>
                  <a:pt x="5029200" y="8227695"/>
                </a:lnTo>
                <a:lnTo>
                  <a:pt x="0" y="8227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9521" t="-30154" r="-31953" b="-2737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3692" y="1129684"/>
            <a:ext cx="5029200" cy="8229130"/>
          </a:xfrm>
          <a:custGeom>
            <a:avLst/>
            <a:gdLst/>
            <a:ahLst/>
            <a:cxnLst/>
            <a:rect r="r" b="b" t="t" l="l"/>
            <a:pathLst>
              <a:path h="8229130" w="5029200">
                <a:moveTo>
                  <a:pt x="0" y="0"/>
                </a:moveTo>
                <a:lnTo>
                  <a:pt x="5029200" y="0"/>
                </a:lnTo>
                <a:lnTo>
                  <a:pt x="5029200" y="8229131"/>
                </a:lnTo>
                <a:lnTo>
                  <a:pt x="0" y="8229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520" t="-23052" r="-239625" b="-89845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624467" y="1510684"/>
            <a:ext cx="247650" cy="2476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2748292" y="1129684"/>
            <a:ext cx="53497" cy="393498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915150" y="1314450"/>
            <a:ext cx="10629900" cy="8231534"/>
          </a:xfrm>
          <a:custGeom>
            <a:avLst/>
            <a:gdLst/>
            <a:ahLst/>
            <a:cxnLst/>
            <a:rect r="r" b="b" t="t" l="l"/>
            <a:pathLst>
              <a:path h="8231534" w="10629900">
                <a:moveTo>
                  <a:pt x="0" y="0"/>
                </a:moveTo>
                <a:lnTo>
                  <a:pt x="10629900" y="0"/>
                </a:lnTo>
                <a:lnTo>
                  <a:pt x="10629900" y="8231534"/>
                </a:lnTo>
                <a:lnTo>
                  <a:pt x="0" y="823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23" t="-32865" r="-4415" b="-244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706401" y="636154"/>
            <a:ext cx="11592332" cy="8974596"/>
          </a:xfrm>
          <a:custGeom>
            <a:avLst/>
            <a:gdLst/>
            <a:ahLst/>
            <a:cxnLst/>
            <a:rect r="r" b="b" t="t" l="l"/>
            <a:pathLst>
              <a:path h="8974596" w="11592332">
                <a:moveTo>
                  <a:pt x="0" y="0"/>
                </a:moveTo>
                <a:lnTo>
                  <a:pt x="11592332" y="0"/>
                </a:lnTo>
                <a:lnTo>
                  <a:pt x="11592332" y="8974596"/>
                </a:lnTo>
                <a:lnTo>
                  <a:pt x="0" y="8974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194" t="-18593" r="-8752" b="-2877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1941298">
            <a:off x="15698025" y="5316520"/>
            <a:ext cx="911317" cy="593184"/>
          </a:xfrm>
          <a:custGeom>
            <a:avLst/>
            <a:gdLst/>
            <a:ahLst/>
            <a:cxnLst/>
            <a:rect r="r" b="b" t="t" l="l"/>
            <a:pathLst>
              <a:path h="593184" w="911317">
                <a:moveTo>
                  <a:pt x="0" y="0"/>
                </a:moveTo>
                <a:lnTo>
                  <a:pt x="911316" y="0"/>
                </a:lnTo>
                <a:lnTo>
                  <a:pt x="911316" y="593184"/>
                </a:lnTo>
                <a:lnTo>
                  <a:pt x="0" y="593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706401" y="1129684"/>
            <a:ext cx="3695700" cy="2724150"/>
            <a:chOff x="0" y="0"/>
            <a:chExt cx="638763" cy="4708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8"/>
              <a:stretch>
                <a:fillRect l="-15594" t="0" r="-15594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987213" y="1995871"/>
            <a:ext cx="1172193" cy="351658"/>
          </a:xfrm>
          <a:custGeom>
            <a:avLst/>
            <a:gdLst/>
            <a:ahLst/>
            <a:cxnLst/>
            <a:rect r="r" b="b" t="t" l="l"/>
            <a:pathLst>
              <a:path h="351658" w="1172193">
                <a:moveTo>
                  <a:pt x="0" y="0"/>
                </a:moveTo>
                <a:lnTo>
                  <a:pt x="1172193" y="0"/>
                </a:lnTo>
                <a:lnTo>
                  <a:pt x="1172193" y="351658"/>
                </a:lnTo>
                <a:lnTo>
                  <a:pt x="0" y="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10228441">
            <a:off x="14719430" y="423472"/>
            <a:ext cx="2456646" cy="1210456"/>
          </a:xfrm>
          <a:custGeom>
            <a:avLst/>
            <a:gdLst/>
            <a:ahLst/>
            <a:cxnLst/>
            <a:rect r="r" b="b" t="t" l="l"/>
            <a:pathLst>
              <a:path h="1210456" w="2456646">
                <a:moveTo>
                  <a:pt x="0" y="0"/>
                </a:moveTo>
                <a:lnTo>
                  <a:pt x="2456646" y="0"/>
                </a:lnTo>
                <a:lnTo>
                  <a:pt x="2456646" y="1210456"/>
                </a:lnTo>
                <a:lnTo>
                  <a:pt x="0" y="12104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67266" y="8075291"/>
            <a:ext cx="3114402" cy="213368"/>
          </a:xfrm>
          <a:custGeom>
            <a:avLst/>
            <a:gdLst/>
            <a:ahLst/>
            <a:cxnLst/>
            <a:rect r="r" b="b" t="t" l="l"/>
            <a:pathLst>
              <a:path h="213368" w="3114402">
                <a:moveTo>
                  <a:pt x="0" y="0"/>
                </a:moveTo>
                <a:lnTo>
                  <a:pt x="3114402" y="0"/>
                </a:lnTo>
                <a:lnTo>
                  <a:pt x="3114402" y="213368"/>
                </a:lnTo>
                <a:lnTo>
                  <a:pt x="0" y="2133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-88402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951685" y="1129684"/>
            <a:ext cx="3695700" cy="2724150"/>
            <a:chOff x="0" y="0"/>
            <a:chExt cx="638763" cy="470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15"/>
              <a:stretch>
                <a:fillRect l="-18062" t="0" r="-18062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099903" y="1129684"/>
            <a:ext cx="3695700" cy="2724150"/>
            <a:chOff x="0" y="0"/>
            <a:chExt cx="638763" cy="4708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16"/>
              <a:stretch>
                <a:fillRect l="0" t="-1070" r="0" b="-107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34392" y="5250200"/>
            <a:ext cx="3695700" cy="2724150"/>
            <a:chOff x="0" y="0"/>
            <a:chExt cx="638763" cy="47084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17"/>
              <a:stretch>
                <a:fillRect l="-5384" t="0" r="-538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311556" y="5143500"/>
            <a:ext cx="3695700" cy="2724150"/>
            <a:chOff x="0" y="0"/>
            <a:chExt cx="638763" cy="4708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18"/>
              <a:stretch>
                <a:fillRect l="-5500" t="0" r="-550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05192" y="2310784"/>
            <a:ext cx="3886200" cy="75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5199" spc="-51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ALCO</a:t>
            </a:r>
            <a:r>
              <a:rPr lang="en-US" sz="5199" spc="-51" strike="noStrike" u="none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HOLISM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5192" y="6025534"/>
            <a:ext cx="3886200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Forbidden in Islam.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5192" y="4352309"/>
            <a:ext cx="3886200" cy="89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0"/>
              </a:lnSpc>
              <a:spcBef>
                <a:spcPct val="0"/>
              </a:spcBef>
            </a:pPr>
            <a:r>
              <a:rPr lang="en-US" sz="3200" spc="-32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DEFINITION: DRINKING TOO MUCH ALCOHOL.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19191" y="47625"/>
            <a:ext cx="6617015" cy="76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3"/>
              </a:lnSpc>
              <a:spcBef>
                <a:spcPct val="0"/>
              </a:spcBef>
            </a:pPr>
            <a:r>
              <a:rPr lang="en-US" sz="5448" spc="-54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EFFECTS: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34392" y="4018002"/>
            <a:ext cx="3238251" cy="1020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Damages brain, liver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80410" y="4018002"/>
            <a:ext cx="3826846" cy="1020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Causes malnutrition, cancer.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07256" y="3913597"/>
            <a:ext cx="3432240" cy="108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285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Family fights, unhappiness.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34392" y="7974489"/>
            <a:ext cx="3449256" cy="131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62"/>
              </a:lnSpc>
              <a:spcBef>
                <a:spcPct val="0"/>
              </a:spcBef>
            </a:pPr>
            <a:r>
              <a:rPr lang="en-US" sz="3970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Road accidents.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74708" y="8134350"/>
            <a:ext cx="3238251" cy="1020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Leads to poverty and neglect.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B3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15576" y="581564"/>
            <a:ext cx="2346311" cy="2476912"/>
          </a:xfrm>
          <a:custGeom>
            <a:avLst/>
            <a:gdLst/>
            <a:ahLst/>
            <a:cxnLst/>
            <a:rect r="r" b="b" t="t" l="l"/>
            <a:pathLst>
              <a:path h="2476912" w="2346311">
                <a:moveTo>
                  <a:pt x="0" y="0"/>
                </a:moveTo>
                <a:lnTo>
                  <a:pt x="2346311" y="0"/>
                </a:lnTo>
                <a:lnTo>
                  <a:pt x="2346311" y="2476912"/>
                </a:lnTo>
                <a:lnTo>
                  <a:pt x="0" y="2476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9063134">
            <a:off x="11394417" y="7544048"/>
            <a:ext cx="9433900" cy="1399889"/>
          </a:xfrm>
          <a:custGeom>
            <a:avLst/>
            <a:gdLst/>
            <a:ahLst/>
            <a:cxnLst/>
            <a:rect r="r" b="b" t="t" l="l"/>
            <a:pathLst>
              <a:path h="1399889" w="9433900">
                <a:moveTo>
                  <a:pt x="0" y="0"/>
                </a:moveTo>
                <a:lnTo>
                  <a:pt x="9433901" y="0"/>
                </a:lnTo>
                <a:lnTo>
                  <a:pt x="9433901" y="1399889"/>
                </a:lnTo>
                <a:lnTo>
                  <a:pt x="0" y="1399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173" t="0" r="-4387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5156">
            <a:off x="12973729" y="8210521"/>
            <a:ext cx="7590270" cy="4212600"/>
          </a:xfrm>
          <a:custGeom>
            <a:avLst/>
            <a:gdLst/>
            <a:ahLst/>
            <a:cxnLst/>
            <a:rect r="r" b="b" t="t" l="l"/>
            <a:pathLst>
              <a:path h="4212600" w="7590270">
                <a:moveTo>
                  <a:pt x="0" y="0"/>
                </a:moveTo>
                <a:lnTo>
                  <a:pt x="7590271" y="0"/>
                </a:lnTo>
                <a:lnTo>
                  <a:pt x="7590271" y="4212600"/>
                </a:lnTo>
                <a:lnTo>
                  <a:pt x="0" y="4212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62150" y="1801212"/>
            <a:ext cx="3922038" cy="3922038"/>
          </a:xfrm>
          <a:custGeom>
            <a:avLst/>
            <a:gdLst/>
            <a:ahLst/>
            <a:cxnLst/>
            <a:rect r="r" b="b" t="t" l="l"/>
            <a:pathLst>
              <a:path h="3922038" w="3922038">
                <a:moveTo>
                  <a:pt x="0" y="0"/>
                </a:moveTo>
                <a:lnTo>
                  <a:pt x="3922038" y="0"/>
                </a:lnTo>
                <a:lnTo>
                  <a:pt x="3922038" y="3922038"/>
                </a:lnTo>
                <a:lnTo>
                  <a:pt x="0" y="3922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396" t="-6101" r="-8132" b="-661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6431354" y="1783520"/>
            <a:ext cx="3922038" cy="3922038"/>
          </a:xfrm>
          <a:custGeom>
            <a:avLst/>
            <a:gdLst/>
            <a:ahLst/>
            <a:cxnLst/>
            <a:rect r="r" b="b" t="t" l="l"/>
            <a:pathLst>
              <a:path h="3922038" w="3922038">
                <a:moveTo>
                  <a:pt x="0" y="3922038"/>
                </a:moveTo>
                <a:lnTo>
                  <a:pt x="0" y="0"/>
                </a:lnTo>
                <a:lnTo>
                  <a:pt x="3922038" y="0"/>
                </a:lnTo>
                <a:lnTo>
                  <a:pt x="3922038" y="3922038"/>
                </a:lnTo>
                <a:lnTo>
                  <a:pt x="0" y="392203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007" t="-6226" r="-8521" b="-648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00558" y="1784784"/>
            <a:ext cx="3922038" cy="3922038"/>
          </a:xfrm>
          <a:custGeom>
            <a:avLst/>
            <a:gdLst/>
            <a:ahLst/>
            <a:cxnLst/>
            <a:rect r="r" b="b" t="t" l="l"/>
            <a:pathLst>
              <a:path h="3922038" w="3922038">
                <a:moveTo>
                  <a:pt x="3922038" y="3922037"/>
                </a:moveTo>
                <a:lnTo>
                  <a:pt x="0" y="3922037"/>
                </a:lnTo>
                <a:lnTo>
                  <a:pt x="0" y="0"/>
                </a:lnTo>
                <a:lnTo>
                  <a:pt x="3922038" y="0"/>
                </a:lnTo>
                <a:lnTo>
                  <a:pt x="3922038" y="392203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32" t="-6614" r="-8396" b="-6101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4220701">
            <a:off x="5982636" y="4989025"/>
            <a:ext cx="1160650" cy="1249232"/>
          </a:xfrm>
          <a:custGeom>
            <a:avLst/>
            <a:gdLst/>
            <a:ahLst/>
            <a:cxnLst/>
            <a:rect r="r" b="b" t="t" l="l"/>
            <a:pathLst>
              <a:path h="1249232" w="1160650">
                <a:moveTo>
                  <a:pt x="0" y="0"/>
                </a:moveTo>
                <a:lnTo>
                  <a:pt x="1160650" y="0"/>
                </a:lnTo>
                <a:lnTo>
                  <a:pt x="1160650" y="1249232"/>
                </a:lnTo>
                <a:lnTo>
                  <a:pt x="0" y="1249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2699999">
            <a:off x="1706123" y="1220477"/>
            <a:ext cx="922425" cy="917394"/>
          </a:xfrm>
          <a:custGeom>
            <a:avLst/>
            <a:gdLst/>
            <a:ahLst/>
            <a:cxnLst/>
            <a:rect r="r" b="b" t="t" l="l"/>
            <a:pathLst>
              <a:path h="917394" w="922425">
                <a:moveTo>
                  <a:pt x="0" y="0"/>
                </a:moveTo>
                <a:lnTo>
                  <a:pt x="922425" y="0"/>
                </a:lnTo>
                <a:lnTo>
                  <a:pt x="922425" y="917394"/>
                </a:lnTo>
                <a:lnTo>
                  <a:pt x="0" y="917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2051113">
            <a:off x="12060678" y="8846552"/>
            <a:ext cx="2456646" cy="1210456"/>
          </a:xfrm>
          <a:custGeom>
            <a:avLst/>
            <a:gdLst/>
            <a:ahLst/>
            <a:cxnLst/>
            <a:rect r="r" b="b" t="t" l="l"/>
            <a:pathLst>
              <a:path h="1210456" w="2456646">
                <a:moveTo>
                  <a:pt x="0" y="0"/>
                </a:moveTo>
                <a:lnTo>
                  <a:pt x="2456646" y="0"/>
                </a:lnTo>
                <a:lnTo>
                  <a:pt x="2456646" y="1210456"/>
                </a:lnTo>
                <a:lnTo>
                  <a:pt x="0" y="12104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962150" y="6123394"/>
            <a:ext cx="3922038" cy="3922038"/>
          </a:xfrm>
          <a:custGeom>
            <a:avLst/>
            <a:gdLst/>
            <a:ahLst/>
            <a:cxnLst/>
            <a:rect r="r" b="b" t="t" l="l"/>
            <a:pathLst>
              <a:path h="3922038" w="3922038">
                <a:moveTo>
                  <a:pt x="0" y="0"/>
                </a:moveTo>
                <a:lnTo>
                  <a:pt x="3922038" y="0"/>
                </a:lnTo>
                <a:lnTo>
                  <a:pt x="3922038" y="3922038"/>
                </a:lnTo>
                <a:lnTo>
                  <a:pt x="0" y="3922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396" t="-6101" r="-8132" b="-661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5400000">
            <a:off x="6329874" y="6123394"/>
            <a:ext cx="3922038" cy="3922038"/>
          </a:xfrm>
          <a:custGeom>
            <a:avLst/>
            <a:gdLst/>
            <a:ahLst/>
            <a:cxnLst/>
            <a:rect r="r" b="b" t="t" l="l"/>
            <a:pathLst>
              <a:path h="3922038" w="3922038">
                <a:moveTo>
                  <a:pt x="0" y="3922038"/>
                </a:moveTo>
                <a:lnTo>
                  <a:pt x="0" y="0"/>
                </a:lnTo>
                <a:lnTo>
                  <a:pt x="3922037" y="0"/>
                </a:lnTo>
                <a:lnTo>
                  <a:pt x="3922037" y="3922038"/>
                </a:lnTo>
                <a:lnTo>
                  <a:pt x="0" y="392203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007" t="-6226" r="-8521" b="-6489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6747802" y="9011456"/>
            <a:ext cx="3327790" cy="83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4"/>
              </a:lnSpc>
              <a:spcBef>
                <a:spcPct val="0"/>
              </a:spcBef>
            </a:pPr>
            <a:r>
              <a:rPr lang="en-US" sz="2495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Causes social and economic problems.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4220701">
            <a:off x="9975783" y="9520134"/>
            <a:ext cx="1160650" cy="1249232"/>
          </a:xfrm>
          <a:custGeom>
            <a:avLst/>
            <a:gdLst/>
            <a:ahLst/>
            <a:cxnLst/>
            <a:rect r="r" b="b" t="t" l="l"/>
            <a:pathLst>
              <a:path h="1249232" w="1160650">
                <a:moveTo>
                  <a:pt x="0" y="0"/>
                </a:moveTo>
                <a:lnTo>
                  <a:pt x="1160649" y="0"/>
                </a:lnTo>
                <a:lnTo>
                  <a:pt x="1160649" y="1249232"/>
                </a:lnTo>
                <a:lnTo>
                  <a:pt x="0" y="1249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2699999">
            <a:off x="9860835" y="5805419"/>
            <a:ext cx="922425" cy="917394"/>
          </a:xfrm>
          <a:custGeom>
            <a:avLst/>
            <a:gdLst/>
            <a:ahLst/>
            <a:cxnLst/>
            <a:rect r="r" b="b" t="t" l="l"/>
            <a:pathLst>
              <a:path h="917394" w="922425">
                <a:moveTo>
                  <a:pt x="0" y="0"/>
                </a:moveTo>
                <a:lnTo>
                  <a:pt x="922425" y="0"/>
                </a:lnTo>
                <a:lnTo>
                  <a:pt x="922425" y="917393"/>
                </a:lnTo>
                <a:lnTo>
                  <a:pt x="0" y="917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543300" y="113465"/>
            <a:ext cx="11201400" cy="125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9"/>
              </a:lnSpc>
            </a:pPr>
            <a:r>
              <a:rPr lang="en-US" sz="8599" spc="-85">
                <a:solidFill>
                  <a:srgbClr val="000001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DANGERS OF ALCOHOL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388582" y="2276531"/>
            <a:ext cx="3233749" cy="2383640"/>
            <a:chOff x="0" y="0"/>
            <a:chExt cx="638763" cy="4708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15"/>
              <a:stretch>
                <a:fillRect l="-5318" t="0" r="-5318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591861" y="2258256"/>
            <a:ext cx="3233749" cy="2383640"/>
            <a:chOff x="0" y="0"/>
            <a:chExt cx="638763" cy="470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16"/>
              <a:stretch>
                <a:fillRect l="-5214" t="0" r="-5214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248137" y="2185901"/>
            <a:ext cx="3233749" cy="2383640"/>
            <a:chOff x="0" y="0"/>
            <a:chExt cx="638763" cy="4708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17"/>
              <a:stretch>
                <a:fillRect l="0" t="-33357" r="0" b="-33357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419849" y="6485250"/>
            <a:ext cx="3233749" cy="2383640"/>
            <a:chOff x="0" y="0"/>
            <a:chExt cx="638763" cy="4708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18"/>
              <a:stretch>
                <a:fillRect l="0" t="-33485" r="0" b="-33485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822518" y="6589321"/>
            <a:ext cx="3233749" cy="2383640"/>
            <a:chOff x="0" y="0"/>
            <a:chExt cx="638763" cy="4708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8763" cy="470841"/>
            </a:xfrm>
            <a:custGeom>
              <a:avLst/>
              <a:gdLst/>
              <a:ahLst/>
              <a:cxnLst/>
              <a:rect r="r" b="b" t="t" l="l"/>
              <a:pathLst>
                <a:path h="470841" w="638763">
                  <a:moveTo>
                    <a:pt x="0" y="0"/>
                  </a:moveTo>
                  <a:lnTo>
                    <a:pt x="638763" y="0"/>
                  </a:lnTo>
                  <a:lnTo>
                    <a:pt x="638763" y="470841"/>
                  </a:lnTo>
                  <a:lnTo>
                    <a:pt x="0" y="470841"/>
                  </a:lnTo>
                  <a:close/>
                </a:path>
              </a:pathLst>
            </a:custGeom>
            <a:blipFill>
              <a:blip r:embed="rId19"/>
              <a:stretch>
                <a:fillRect l="0" t="-25790" r="0" b="-25790"/>
              </a:stretch>
            </a:blipFill>
          </p:spPr>
        </p:sp>
      </p:grpSp>
      <p:sp>
        <p:nvSpPr>
          <p:cNvPr name="AutoShape 27" id="27"/>
          <p:cNvSpPr/>
          <p:nvPr/>
        </p:nvSpPr>
        <p:spPr>
          <a:xfrm flipV="true">
            <a:off x="8573608" y="2034694"/>
            <a:ext cx="4207472" cy="495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4208418" y="2140185"/>
            <a:ext cx="4203279" cy="80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4005457" y="6478796"/>
            <a:ext cx="4203279" cy="80"/>
          </a:xfrm>
          <a:prstGeom prst="line">
            <a:avLst/>
          </a:prstGeom>
          <a:ln cap="flat" w="19050">
            <a:solidFill>
              <a:srgbClr val="0000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4029564" y="1992771"/>
            <a:ext cx="193131" cy="19313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765012" y="1992771"/>
            <a:ext cx="193131" cy="19313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259274" y="4703176"/>
            <a:ext cx="3327790" cy="83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4"/>
              </a:lnSpc>
              <a:spcBef>
                <a:spcPct val="0"/>
              </a:spcBef>
            </a:pPr>
            <a:r>
              <a:rPr lang="en-US" sz="2495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Poor school performance.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397288" y="1992771"/>
            <a:ext cx="193131" cy="19313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6728478" y="4907449"/>
            <a:ext cx="3327790" cy="42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4"/>
              </a:lnSpc>
              <a:spcBef>
                <a:spcPct val="0"/>
              </a:spcBef>
            </a:pPr>
            <a:r>
              <a:rPr lang="en-US" sz="2495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Road accidents.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201117" y="4703176"/>
            <a:ext cx="3327790" cy="83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4"/>
              </a:lnSpc>
              <a:spcBef>
                <a:spcPct val="0"/>
              </a:spcBef>
            </a:pPr>
            <a:r>
              <a:rPr lang="en-US" sz="2495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Parents harm or neglect children.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259274" y="9011456"/>
            <a:ext cx="3327790" cy="83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4"/>
              </a:lnSpc>
              <a:spcBef>
                <a:spcPct val="0"/>
              </a:spcBef>
            </a:pPr>
            <a:r>
              <a:rPr lang="en-US" sz="2495">
                <a:solidFill>
                  <a:srgbClr val="000001"/>
                </a:solidFill>
                <a:latin typeface="Coco Gothic"/>
                <a:ea typeface="Coco Gothic"/>
                <a:cs typeface="Coco Gothic"/>
                <a:sym typeface="Coco Gothic"/>
              </a:rPr>
              <a:t>Destroys liver and nervous system.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3940159" y="6370246"/>
            <a:ext cx="193131" cy="19313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8112170" y="6285665"/>
            <a:ext cx="193131" cy="19313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DAGxqwCRMrk</dc:identifier>
  <dcterms:modified xsi:type="dcterms:W3CDTF">2011-08-01T06:04:30Z</dcterms:modified>
  <cp:revision>1</cp:revision>
  <dc:title>drug</dc:title>
</cp:coreProperties>
</file>